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9"/>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96" y="-8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10/20/2016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639858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10/20/2016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371600"/>
            <a:ext cx="8229600" cy="41148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士師記 </a:t>
            </a:r>
            <a:r>
              <a:rPr lang="en-US" altLang="zh-TW" dirty="0" smtClean="0">
                <a:effectLst/>
                <a:latin typeface="楷体" panose="02010609060101010101" pitchFamily="49" charset="-122"/>
                <a:ea typeface="楷体" panose="02010609060101010101" pitchFamily="49" charset="-122"/>
              </a:rPr>
              <a:t>10:17-11:6,11</a:t>
            </a:r>
            <a:br>
              <a:rPr lang="en-US" altLang="zh-TW" dirty="0" smtClean="0">
                <a:effectLst/>
                <a:latin typeface="楷体" panose="02010609060101010101" pitchFamily="49" charset="-122"/>
                <a:ea typeface="楷体" panose="02010609060101010101" pitchFamily="49" charset="-122"/>
              </a:rPr>
            </a:br>
            <a:r>
              <a:rPr lang="zh-TW" altLang="en-US" sz="2000" dirty="0" smtClean="0">
                <a:effectLst/>
                <a:latin typeface="楷体" panose="02010609060101010101" pitchFamily="49" charset="-122"/>
                <a:ea typeface="楷体" panose="02010609060101010101" pitchFamily="49" charset="-122"/>
              </a:rPr>
              <a:t> </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以賽亞書 </a:t>
            </a:r>
            <a:r>
              <a:rPr lang="en-US" altLang="zh-TW" dirty="0" smtClean="0">
                <a:effectLst/>
                <a:latin typeface="楷体" panose="02010609060101010101" pitchFamily="49" charset="-122"/>
                <a:ea typeface="楷体" panose="02010609060101010101" pitchFamily="49" charset="-122"/>
              </a:rPr>
              <a:t>49:3-4 </a:t>
            </a:r>
            <a:br>
              <a:rPr lang="en-US" altLang="zh-TW" dirty="0" smtClean="0">
                <a:effectLst/>
                <a:latin typeface="楷体" panose="02010609060101010101" pitchFamily="49" charset="-122"/>
                <a:ea typeface="楷体" panose="02010609060101010101" pitchFamily="49" charset="-122"/>
              </a:rPr>
            </a:br>
            <a:r>
              <a:rPr lang="zh-TW" altLang="en-US" sz="2000" dirty="0" smtClean="0">
                <a:effectLst/>
                <a:latin typeface="楷体" panose="02010609060101010101" pitchFamily="49" charset="-122"/>
                <a:ea typeface="楷体" panose="02010609060101010101" pitchFamily="49" charset="-122"/>
              </a:rPr>
              <a:t> </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馬太福音 </a:t>
            </a:r>
            <a:r>
              <a:rPr lang="en-US" altLang="zh-TW" dirty="0" smtClean="0">
                <a:effectLst/>
                <a:latin typeface="楷体" panose="02010609060101010101" pitchFamily="49" charset="-122"/>
                <a:ea typeface="楷体" panose="02010609060101010101" pitchFamily="49" charset="-122"/>
              </a:rPr>
              <a:t>13:55-57</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endParaRPr lang="en-US" altLang="zh-TW"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39888813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11:11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3739485"/>
          </a:xfrm>
        </p:spPr>
        <p:txBody>
          <a:bodyPr/>
          <a:lstStyle/>
          <a:p>
            <a:pPr marL="0" indent="0">
              <a:buNone/>
            </a:pPr>
            <a:r>
              <a:rPr lang="zh-TW" altLang="en-US" sz="5400" u="sng" dirty="0" smtClean="0">
                <a:latin typeface="楷体" pitchFamily="49" charset="-122"/>
                <a:ea typeface="楷体" pitchFamily="49" charset="-122"/>
              </a:rPr>
              <a:t>耶弗他</a:t>
            </a:r>
            <a:r>
              <a:rPr lang="zh-TW" altLang="en-US" sz="5400" dirty="0" smtClean="0">
                <a:latin typeface="楷体" pitchFamily="49" charset="-122"/>
                <a:ea typeface="楷体" pitchFamily="49" charset="-122"/>
              </a:rPr>
              <a:t>就及</a:t>
            </a:r>
            <a:r>
              <a:rPr lang="zh-TW" altLang="en-US" sz="5400" u="sng" dirty="0" smtClean="0">
                <a:latin typeface="楷体" pitchFamily="49" charset="-122"/>
                <a:ea typeface="楷体" pitchFamily="49" charset="-122"/>
              </a:rPr>
              <a:t>基列</a:t>
            </a:r>
            <a:r>
              <a:rPr lang="zh-TW" altLang="en-US" sz="5400" dirty="0" smtClean="0">
                <a:latin typeface="楷体" pitchFamily="49" charset="-122"/>
                <a:ea typeface="楷体" pitchFamily="49" charset="-122"/>
              </a:rPr>
              <a:t>的長老倒去</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百姓就立伊做頭、做元帥。</a:t>
            </a:r>
            <a:r>
              <a:rPr lang="zh-TW" altLang="en-US" sz="5400" u="sng" dirty="0" smtClean="0">
                <a:latin typeface="楷体" pitchFamily="49" charset="-122"/>
                <a:ea typeface="楷体" pitchFamily="49" charset="-122"/>
              </a:rPr>
              <a:t>耶弗他</a:t>
            </a:r>
            <a:r>
              <a:rPr lang="zh-TW" altLang="en-US" sz="5400" dirty="0" smtClean="0">
                <a:latin typeface="楷体" pitchFamily="49" charset="-122"/>
                <a:ea typeface="楷体" pitchFamily="49" charset="-122"/>
              </a:rPr>
              <a:t>佇</a:t>
            </a:r>
            <a:r>
              <a:rPr lang="zh-TW" altLang="en-US" sz="5400" u="sng" dirty="0" smtClean="0">
                <a:latin typeface="楷体" pitchFamily="49" charset="-122"/>
                <a:ea typeface="楷体" pitchFamily="49" charset="-122"/>
              </a:rPr>
              <a:t>米斯巴</a:t>
            </a:r>
            <a:r>
              <a:rPr lang="zh-TW" altLang="en-US" sz="5400" dirty="0" smtClean="0">
                <a:latin typeface="楷体" pitchFamily="49" charset="-122"/>
                <a:ea typeface="楷体" pitchFamily="49" charset="-122"/>
              </a:rPr>
              <a:t>將家己一切的話排列佇耶和華的面前。</a:t>
            </a:r>
            <a:endParaRPr lang="en-US" altLang="zh-TW" sz="52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49:3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219200"/>
            <a:ext cx="7315200" cy="2243691"/>
          </a:xfrm>
        </p:spPr>
        <p:txBody>
          <a:bodyPr/>
          <a:lstStyle/>
          <a:p>
            <a:pPr marL="0" indent="0">
              <a:buNone/>
            </a:pPr>
            <a:r>
              <a:rPr lang="zh-TW" altLang="en-US" sz="5400" dirty="0" smtClean="0">
                <a:latin typeface="楷体" pitchFamily="49" charset="-122"/>
                <a:ea typeface="楷体" pitchFamily="49" charset="-122"/>
              </a:rPr>
              <a:t>對我講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你是我的奴僕</a:t>
            </a:r>
            <a:r>
              <a:rPr lang="zh-TW" altLang="en-US" sz="5400" u="sng" dirty="0" smtClean="0">
                <a:latin typeface="楷体" pitchFamily="49" charset="-122"/>
                <a:ea typeface="楷体" pitchFamily="49" charset="-122"/>
              </a:rPr>
              <a:t>以色列</a:t>
            </a:r>
            <a:r>
              <a:rPr lang="en-US" altLang="zh-TW" sz="5400" u="sng" dirty="0" smtClean="0">
                <a:latin typeface="楷体" pitchFamily="49" charset="-122"/>
                <a:ea typeface="楷体" pitchFamily="49" charset="-122"/>
              </a:rPr>
              <a:t>;</a:t>
            </a:r>
            <a:r>
              <a:rPr lang="zh-TW" altLang="en-US" sz="5400" dirty="0" smtClean="0">
                <a:latin typeface="楷体" pitchFamily="49" charset="-122"/>
                <a:ea typeface="楷体" pitchFamily="49" charset="-122"/>
              </a:rPr>
              <a:t>我欲因為你得著榮光。</a:t>
            </a:r>
            <a:endParaRPr lang="en-US" altLang="zh-TW" sz="51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以賽亞書 </a:t>
            </a:r>
            <a:r>
              <a:rPr lang="en-US" altLang="zh-TW" sz="5400" dirty="0" smtClean="0">
                <a:effectLst/>
                <a:latin typeface="楷体" panose="02010609060101010101" pitchFamily="49" charset="-122"/>
                <a:ea typeface="楷体" panose="02010609060101010101" pitchFamily="49" charset="-122"/>
              </a:rPr>
              <a:t>49:4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3739485"/>
          </a:xfrm>
        </p:spPr>
        <p:txBody>
          <a:bodyPr/>
          <a:lstStyle/>
          <a:p>
            <a:pPr marL="0" indent="0">
              <a:buNone/>
            </a:pPr>
            <a:r>
              <a:rPr lang="zh-TW" altLang="en-US" sz="5400" dirty="0" smtClean="0">
                <a:latin typeface="楷体" pitchFamily="49" charset="-122"/>
                <a:ea typeface="楷体" pitchFamily="49" charset="-122"/>
              </a:rPr>
              <a:t>我就講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我著磨是空空</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我盡力是無利益也無採工。若是我的判斷在佇耶和華</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我的報賞在佇我的上帝。</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馬太福</a:t>
            </a:r>
            <a:r>
              <a:rPr lang="zh-TW" altLang="en-US" sz="5400" dirty="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2991588"/>
          </a:xfrm>
        </p:spPr>
        <p:txBody>
          <a:bodyPr/>
          <a:lstStyle/>
          <a:p>
            <a:pPr marL="0" indent="0">
              <a:buNone/>
            </a:pPr>
            <a:r>
              <a:rPr lang="zh-TW" altLang="en-US" sz="5400" dirty="0" smtClean="0">
                <a:latin typeface="楷体" pitchFamily="49" charset="-122"/>
                <a:ea typeface="楷体" pitchFamily="49" charset="-122"/>
              </a:rPr>
              <a:t>此個豈呣是木匠的子嗎？伊的老母豈呣是叫做</a:t>
            </a:r>
            <a:r>
              <a:rPr lang="zh-TW" altLang="en-US" sz="5400" u="sng" dirty="0" smtClean="0">
                <a:latin typeface="楷体" pitchFamily="49" charset="-122"/>
                <a:ea typeface="楷体" pitchFamily="49" charset="-122"/>
              </a:rPr>
              <a:t>馬利亞</a:t>
            </a:r>
            <a:r>
              <a:rPr lang="en-US" altLang="zh-TW" sz="5400" u="sng" dirty="0" smtClean="0">
                <a:latin typeface="楷体" pitchFamily="49" charset="-122"/>
                <a:ea typeface="楷体" pitchFamily="49" charset="-122"/>
              </a:rPr>
              <a:t>?</a:t>
            </a:r>
            <a:r>
              <a:rPr lang="zh-TW" altLang="en-US" sz="5400" dirty="0" smtClean="0">
                <a:latin typeface="楷体" pitchFamily="49" charset="-122"/>
                <a:ea typeface="楷体" pitchFamily="49" charset="-122"/>
              </a:rPr>
              <a:t>伊的兄弟</a:t>
            </a:r>
            <a:r>
              <a:rPr lang="zh-TW" altLang="en-US" sz="5400" u="sng" dirty="0" smtClean="0">
                <a:latin typeface="楷体" pitchFamily="49" charset="-122"/>
                <a:ea typeface="楷体" pitchFamily="49" charset="-122"/>
              </a:rPr>
              <a:t>雅各</a:t>
            </a:r>
            <a:r>
              <a:rPr lang="zh-TW" altLang="en-US"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約瑟</a:t>
            </a:r>
            <a:r>
              <a:rPr lang="zh-TW" altLang="en-US"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西門</a:t>
            </a:r>
            <a:r>
              <a:rPr lang="zh-TW" altLang="en-US"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猶大</a:t>
            </a:r>
            <a:r>
              <a:rPr lang="zh-TW" altLang="en-US" sz="5400" dirty="0" smtClean="0">
                <a:latin typeface="楷体" pitchFamily="49" charset="-122"/>
                <a:ea typeface="楷体" pitchFamily="49" charset="-122"/>
              </a:rPr>
              <a:t>嗎？</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馬太福</a:t>
            </a:r>
            <a:r>
              <a:rPr lang="zh-TW" altLang="en-US" sz="5400" dirty="0">
                <a:effectLst/>
                <a:latin typeface="楷体" panose="02010609060101010101" pitchFamily="49" charset="-122"/>
                <a:ea typeface="楷体" panose="02010609060101010101" pitchFamily="49" charset="-122"/>
              </a:rPr>
              <a:t>音 </a:t>
            </a:r>
            <a:r>
              <a:rPr lang="en-US" altLang="zh-TW" sz="5400" dirty="0" smtClean="0">
                <a:effectLst/>
                <a:latin typeface="楷体" panose="02010609060101010101" pitchFamily="49" charset="-122"/>
                <a:ea typeface="楷体" panose="02010609060101010101" pitchFamily="49" charset="-122"/>
              </a:rPr>
              <a:t>13:56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2243691"/>
          </a:xfrm>
        </p:spPr>
        <p:txBody>
          <a:bodyPr/>
          <a:lstStyle/>
          <a:p>
            <a:pPr marL="0" indent="0">
              <a:buNone/>
            </a:pPr>
            <a:r>
              <a:rPr lang="zh-TW" altLang="en-US" sz="5400" dirty="0" smtClean="0">
                <a:latin typeface="楷体" pitchFamily="49" charset="-122"/>
                <a:ea typeface="楷体" pitchFamily="49" charset="-122"/>
              </a:rPr>
              <a:t>伊的姊妹豈無攏及咱佇遮嗎？按呢此人對叨落得著諸個一切啊？」</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G:\QTEC\20161016\2nd Worship\05.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士師記 </a:t>
            </a:r>
            <a:r>
              <a:rPr lang="en-US" altLang="zh-TW" sz="5400" dirty="0">
                <a:effectLst/>
                <a:latin typeface="楷体" panose="02010609060101010101" pitchFamily="49" charset="-122"/>
                <a:ea typeface="楷体" panose="02010609060101010101" pitchFamily="49" charset="-122"/>
              </a:rPr>
              <a:t>10:17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295400"/>
            <a:ext cx="7848600" cy="2243691"/>
          </a:xfrm>
        </p:spPr>
        <p:txBody>
          <a:bodyPr/>
          <a:lstStyle/>
          <a:p>
            <a:pPr marL="0" indent="0">
              <a:buNone/>
            </a:pPr>
            <a:r>
              <a:rPr lang="zh-TW" altLang="en-US" sz="5400" dirty="0" smtClean="0">
                <a:latin typeface="楷体" pitchFamily="49" charset="-122"/>
                <a:ea typeface="楷体" pitchFamily="49" charset="-122"/>
              </a:rPr>
              <a:t>當彼時</a:t>
            </a:r>
            <a:r>
              <a:rPr lang="zh-TW" altLang="en-US" sz="5400" u="sng" dirty="0" smtClean="0">
                <a:latin typeface="楷体" pitchFamily="49" charset="-122"/>
                <a:ea typeface="楷体" pitchFamily="49" charset="-122"/>
              </a:rPr>
              <a:t>亞捫</a:t>
            </a:r>
            <a:r>
              <a:rPr lang="zh-TW" altLang="en-US" sz="5400" dirty="0" smtClean="0">
                <a:latin typeface="楷体" pitchFamily="49" charset="-122"/>
                <a:ea typeface="楷体" pitchFamily="49" charset="-122"/>
              </a:rPr>
              <a:t>人聚集</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紮營佇</a:t>
            </a:r>
            <a:r>
              <a:rPr lang="zh-TW" altLang="en-US" sz="5400" u="sng" dirty="0" smtClean="0">
                <a:latin typeface="楷体" pitchFamily="49" charset="-122"/>
                <a:ea typeface="楷体" pitchFamily="49" charset="-122"/>
              </a:rPr>
              <a:t>基列</a:t>
            </a:r>
            <a:r>
              <a:rPr lang="zh-TW" altLang="en-US"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以色列</a:t>
            </a:r>
            <a:r>
              <a:rPr lang="zh-TW" altLang="en-US" sz="5400" dirty="0" smtClean="0">
                <a:latin typeface="楷体" pitchFamily="49" charset="-122"/>
                <a:ea typeface="楷体" pitchFamily="49" charset="-122"/>
              </a:rPr>
              <a:t>人也聚集</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紮營佇</a:t>
            </a:r>
            <a:r>
              <a:rPr lang="zh-TW" altLang="en-US" sz="5400" u="sng" dirty="0" smtClean="0">
                <a:latin typeface="楷体" pitchFamily="49" charset="-122"/>
                <a:ea typeface="楷体" pitchFamily="49" charset="-122"/>
              </a:rPr>
              <a:t>米斯巴</a:t>
            </a:r>
            <a:r>
              <a:rPr lang="zh-TW" altLang="en-US" sz="5400" dirty="0" smtClean="0">
                <a:latin typeface="楷体" pitchFamily="49" charset="-122"/>
                <a:ea typeface="楷体" pitchFamily="49" charset="-122"/>
              </a:rPr>
              <a:t>。</a:t>
            </a:r>
            <a:endParaRPr lang="en-US" altLang="zh-TW" sz="5200" dirty="0" smtClean="0">
              <a:latin typeface="楷体" pitchFamily="49" charset="-122"/>
              <a:ea typeface="楷体" pitchFamily="49" charset="-122"/>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10:18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600200"/>
            <a:ext cx="7315200" cy="3739485"/>
          </a:xfrm>
        </p:spPr>
        <p:txBody>
          <a:bodyPr/>
          <a:lstStyle/>
          <a:p>
            <a:pPr marL="0" indent="0">
              <a:buNone/>
            </a:pPr>
            <a:r>
              <a:rPr lang="zh-TW" altLang="en-US" sz="5400" u="sng" dirty="0" smtClean="0">
                <a:latin typeface="楷体" pitchFamily="49" charset="-122"/>
                <a:ea typeface="楷体" pitchFamily="49" charset="-122"/>
              </a:rPr>
              <a:t>基列</a:t>
            </a:r>
            <a:r>
              <a:rPr lang="zh-TW" altLang="en-US" sz="5400" dirty="0" smtClean="0">
                <a:latin typeface="楷体" pitchFamily="49" charset="-122"/>
                <a:ea typeface="楷体" pitchFamily="49" charset="-122"/>
              </a:rPr>
              <a:t>的百姓及眾首領大家相及議論講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「是誰會代先去攻擊</a:t>
            </a:r>
            <a:r>
              <a:rPr lang="zh-TW" altLang="en-US" sz="5400" u="sng" dirty="0" smtClean="0">
                <a:latin typeface="楷体" pitchFamily="49" charset="-122"/>
                <a:ea typeface="楷体" pitchFamily="49" charset="-122"/>
              </a:rPr>
              <a:t>亞捫</a:t>
            </a:r>
            <a:r>
              <a:rPr lang="zh-TW" altLang="en-US" sz="5400" dirty="0" smtClean="0">
                <a:latin typeface="楷体" pitchFamily="49" charset="-122"/>
                <a:ea typeface="楷体" pitchFamily="49" charset="-122"/>
              </a:rPr>
              <a:t>人</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彼</a:t>
            </a:r>
            <a:r>
              <a:rPr lang="zh-TW" altLang="en-US" sz="5400" dirty="0" smtClean="0">
                <a:latin typeface="楷体" pitchFamily="49" charset="-122"/>
                <a:ea typeface="楷体" pitchFamily="49" charset="-122"/>
              </a:rPr>
              <a:t>人欲做</a:t>
            </a:r>
            <a:r>
              <a:rPr lang="zh-TW" altLang="en-US" sz="5400" u="sng" dirty="0" smtClean="0">
                <a:latin typeface="楷体" pitchFamily="49" charset="-122"/>
                <a:ea typeface="楷体" pitchFamily="49" charset="-122"/>
              </a:rPr>
              <a:t>基列</a:t>
            </a:r>
            <a:r>
              <a:rPr lang="zh-TW" altLang="en-US" sz="5400" dirty="0" smtClean="0">
                <a:latin typeface="楷体" pitchFamily="49" charset="-122"/>
                <a:ea typeface="楷体" pitchFamily="49" charset="-122"/>
              </a:rPr>
              <a:t>眾百姓的頭人。」</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2243691"/>
          </a:xfrm>
        </p:spPr>
        <p:txBody>
          <a:bodyPr/>
          <a:lstStyle/>
          <a:p>
            <a:pPr marL="0" indent="0">
              <a:buNone/>
            </a:pPr>
            <a:r>
              <a:rPr lang="zh-TW" altLang="en-US" sz="5400" u="sng" dirty="0" smtClean="0">
                <a:latin typeface="楷体" pitchFamily="49" charset="-122"/>
                <a:ea typeface="楷体" pitchFamily="49" charset="-122"/>
              </a:rPr>
              <a:t>基列</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耶弗他</a:t>
            </a:r>
            <a:r>
              <a:rPr lang="zh-TW" altLang="en-US" sz="5400" dirty="0" smtClean="0">
                <a:latin typeface="楷体" pitchFamily="49" charset="-122"/>
                <a:ea typeface="楷体" pitchFamily="49" charset="-122"/>
              </a:rPr>
              <a:t>是一個大權能的勇士</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是妓女的子。</a:t>
            </a:r>
            <a:r>
              <a:rPr lang="zh-TW" altLang="en-US" sz="5400" u="sng" dirty="0" smtClean="0">
                <a:latin typeface="楷体" pitchFamily="49" charset="-122"/>
                <a:ea typeface="楷体" pitchFamily="49" charset="-122"/>
              </a:rPr>
              <a:t>耶弗</a:t>
            </a:r>
            <a:r>
              <a:rPr lang="zh-TW" altLang="en-US" sz="5400" dirty="0" smtClean="0">
                <a:latin typeface="楷体" pitchFamily="49" charset="-122"/>
                <a:ea typeface="楷体" pitchFamily="49" charset="-122"/>
              </a:rPr>
              <a:t>他是</a:t>
            </a:r>
            <a:r>
              <a:rPr lang="zh-TW" altLang="en-US" sz="5400" u="sng" dirty="0" smtClean="0">
                <a:latin typeface="楷体" pitchFamily="49" charset="-122"/>
                <a:ea typeface="楷体" pitchFamily="49" charset="-122"/>
              </a:rPr>
              <a:t>基列</a:t>
            </a:r>
            <a:r>
              <a:rPr lang="zh-TW" altLang="en-US" sz="5400" dirty="0" smtClean="0">
                <a:latin typeface="楷体" pitchFamily="49" charset="-122"/>
                <a:ea typeface="楷体" pitchFamily="49" charset="-122"/>
              </a:rPr>
              <a:t>所生的。</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4321183"/>
          </a:xfrm>
        </p:spPr>
        <p:txBody>
          <a:bodyPr/>
          <a:lstStyle/>
          <a:p>
            <a:pPr marL="0" indent="0">
              <a:buNone/>
            </a:pPr>
            <a:r>
              <a:rPr lang="zh-TW" altLang="en-US" sz="5200" u="sng" dirty="0" smtClean="0">
                <a:latin typeface="楷体" pitchFamily="49" charset="-122"/>
                <a:ea typeface="楷体" pitchFamily="49" charset="-122"/>
              </a:rPr>
              <a:t>基列</a:t>
            </a:r>
            <a:r>
              <a:rPr lang="zh-TW" altLang="en-US" sz="5200" dirty="0" smtClean="0">
                <a:latin typeface="楷体" pitchFamily="49" charset="-122"/>
                <a:ea typeface="楷体" pitchFamily="49" charset="-122"/>
              </a:rPr>
              <a:t>的某也給伊生幾若個子</a:t>
            </a:r>
            <a:r>
              <a:rPr lang="en-US" altLang="zh-TW" sz="5200" dirty="0" smtClean="0">
                <a:latin typeface="楷体" pitchFamily="49" charset="-122"/>
                <a:ea typeface="楷体" pitchFamily="49" charset="-122"/>
              </a:rPr>
              <a:t>:</a:t>
            </a:r>
            <a:r>
              <a:rPr lang="zh-TW" altLang="en-US" sz="5200" dirty="0" smtClean="0">
                <a:latin typeface="楷体" pitchFamily="49" charset="-122"/>
                <a:ea typeface="楷体" pitchFamily="49" charset="-122"/>
              </a:rPr>
              <a:t>伊的某所生的子已經大漢</a:t>
            </a:r>
            <a:r>
              <a:rPr lang="en-US" altLang="zh-TW" sz="5200" dirty="0" smtClean="0">
                <a:latin typeface="楷体" pitchFamily="49" charset="-122"/>
                <a:ea typeface="楷体" pitchFamily="49" charset="-122"/>
              </a:rPr>
              <a:t>,</a:t>
            </a:r>
            <a:r>
              <a:rPr lang="zh-TW" altLang="en-US" sz="5200" dirty="0" smtClean="0">
                <a:latin typeface="楷体" pitchFamily="49" charset="-122"/>
                <a:ea typeface="楷体" pitchFamily="49" charset="-122"/>
              </a:rPr>
              <a:t>就</a:t>
            </a:r>
            <a:r>
              <a:rPr lang="zh-TW" altLang="en-US" sz="5200" u="sng" dirty="0" smtClean="0">
                <a:latin typeface="楷体" pitchFamily="49" charset="-122"/>
                <a:ea typeface="楷体" pitchFamily="49" charset="-122"/>
              </a:rPr>
              <a:t>革逐耶弗他</a:t>
            </a:r>
            <a:r>
              <a:rPr lang="en-US" altLang="zh-TW" sz="5200" u="sng" dirty="0" smtClean="0">
                <a:latin typeface="楷体" pitchFamily="49" charset="-122"/>
                <a:ea typeface="楷体" pitchFamily="49" charset="-122"/>
              </a:rPr>
              <a:t>,</a:t>
            </a:r>
            <a:r>
              <a:rPr lang="zh-TW" altLang="en-US" sz="5200" dirty="0" smtClean="0">
                <a:latin typeface="楷体" pitchFamily="49" charset="-122"/>
                <a:ea typeface="楷体" pitchFamily="49" charset="-122"/>
              </a:rPr>
              <a:t>給伊講</a:t>
            </a:r>
            <a:r>
              <a:rPr lang="en-US" altLang="zh-TW" sz="5200" dirty="0" smtClean="0">
                <a:latin typeface="楷体" pitchFamily="49" charset="-122"/>
                <a:ea typeface="楷体" pitchFamily="49" charset="-122"/>
              </a:rPr>
              <a:t>:</a:t>
            </a:r>
            <a:r>
              <a:rPr lang="zh-TW" altLang="en-US" sz="5200" dirty="0" smtClean="0">
                <a:latin typeface="楷体" pitchFamily="49" charset="-122"/>
                <a:ea typeface="楷体" pitchFamily="49" charset="-122"/>
              </a:rPr>
              <a:t>「你呣通佇阮老父的家承接業</a:t>
            </a:r>
            <a:r>
              <a:rPr lang="en-US" altLang="zh-TW" sz="5200" dirty="0" smtClean="0">
                <a:latin typeface="楷体" pitchFamily="49" charset="-122"/>
                <a:ea typeface="楷体" pitchFamily="49" charset="-122"/>
              </a:rPr>
              <a:t>,</a:t>
            </a:r>
            <a:r>
              <a:rPr lang="zh-TW" altLang="en-US" sz="5200" dirty="0" smtClean="0">
                <a:latin typeface="楷体" pitchFamily="49" charset="-122"/>
                <a:ea typeface="楷体" pitchFamily="49" charset="-122"/>
              </a:rPr>
              <a:t>因為你是別個婦仁人的子。」</a:t>
            </a:r>
            <a:endParaRPr lang="en-US" altLang="zh-TW" sz="52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2991588"/>
          </a:xfrm>
        </p:spPr>
        <p:txBody>
          <a:bodyPr/>
          <a:lstStyle/>
          <a:p>
            <a:pPr marL="0" indent="0">
              <a:buNone/>
            </a:pPr>
            <a:r>
              <a:rPr lang="zh-TW" altLang="en-US" sz="5400" u="sng" dirty="0" smtClean="0">
                <a:latin typeface="楷体" pitchFamily="49" charset="-122"/>
                <a:ea typeface="楷体" pitchFamily="49" charset="-122"/>
              </a:rPr>
              <a:t>耶弗他</a:t>
            </a:r>
            <a:r>
              <a:rPr lang="zh-TW" altLang="en-US" sz="5400" dirty="0" smtClean="0">
                <a:latin typeface="楷体" pitchFamily="49" charset="-122"/>
                <a:ea typeface="楷体" pitchFamily="49" charset="-122"/>
              </a:rPr>
              <a:t>就走閃避伊的兄弟</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去踮佇</a:t>
            </a:r>
            <a:r>
              <a:rPr lang="zh-TW" altLang="en-US" sz="5400" u="sng" dirty="0" smtClean="0">
                <a:latin typeface="楷体" pitchFamily="49" charset="-122"/>
                <a:ea typeface="楷体" pitchFamily="49" charset="-122"/>
              </a:rPr>
              <a:t>陀伯</a:t>
            </a:r>
            <a:r>
              <a:rPr lang="zh-TW" altLang="en-US" sz="5400" dirty="0" smtClean="0">
                <a:latin typeface="楷体" pitchFamily="49" charset="-122"/>
                <a:ea typeface="楷体" pitchFamily="49" charset="-122"/>
              </a:rPr>
              <a:t>的地</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有匪類聚集佇</a:t>
            </a:r>
            <a:r>
              <a:rPr lang="zh-TW" altLang="en-US" sz="5400" u="sng" dirty="0" smtClean="0">
                <a:latin typeface="楷体" pitchFamily="49" charset="-122"/>
                <a:ea typeface="楷体" pitchFamily="49" charset="-122"/>
              </a:rPr>
              <a:t>耶弗他</a:t>
            </a:r>
            <a:r>
              <a:rPr lang="zh-TW" altLang="en-US" sz="5400" dirty="0" smtClean="0">
                <a:latin typeface="楷体" pitchFamily="49" charset="-122"/>
                <a:ea typeface="楷体" pitchFamily="49" charset="-122"/>
              </a:rPr>
              <a:t>遐</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隨伊出入。</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1495794"/>
          </a:xfrm>
        </p:spPr>
        <p:txBody>
          <a:bodyPr/>
          <a:lstStyle/>
          <a:p>
            <a:pPr marL="0" indent="0">
              <a:buNone/>
            </a:pPr>
            <a:r>
              <a:rPr lang="zh-TW" altLang="en-US" sz="5400" dirty="0" smtClean="0">
                <a:latin typeface="楷体" pitchFamily="49" charset="-122"/>
                <a:ea typeface="楷体" pitchFamily="49" charset="-122"/>
              </a:rPr>
              <a:t>過有許久</a:t>
            </a:r>
            <a:r>
              <a:rPr lang="en-US" altLang="zh-TW"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亞捫</a:t>
            </a:r>
            <a:r>
              <a:rPr lang="zh-TW" altLang="en-US" sz="5400" dirty="0" smtClean="0">
                <a:latin typeface="楷体" pitchFamily="49" charset="-122"/>
                <a:ea typeface="楷体" pitchFamily="49" charset="-122"/>
              </a:rPr>
              <a:t>人及</a:t>
            </a:r>
            <a:r>
              <a:rPr lang="zh-TW" altLang="en-US" sz="5400" u="sng" dirty="0" smtClean="0">
                <a:latin typeface="楷体" pitchFamily="49" charset="-122"/>
                <a:ea typeface="楷体" pitchFamily="49" charset="-122"/>
              </a:rPr>
              <a:t>以色列</a:t>
            </a:r>
            <a:r>
              <a:rPr lang="zh-TW" altLang="en-US" sz="5400" dirty="0" smtClean="0">
                <a:latin typeface="楷体" pitchFamily="49" charset="-122"/>
                <a:ea typeface="楷体" pitchFamily="49" charset="-122"/>
              </a:rPr>
              <a:t>交戰。</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11:5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2243691"/>
          </a:xfrm>
        </p:spPr>
        <p:txBody>
          <a:bodyPr/>
          <a:lstStyle/>
          <a:p>
            <a:pPr marL="0" indent="0">
              <a:buNone/>
            </a:pPr>
            <a:r>
              <a:rPr lang="zh-TW" altLang="en-US" sz="5400" u="sng" dirty="0" smtClean="0">
                <a:latin typeface="楷体" pitchFamily="49" charset="-122"/>
                <a:ea typeface="楷体" pitchFamily="49" charset="-122"/>
              </a:rPr>
              <a:t>亞捫</a:t>
            </a:r>
            <a:r>
              <a:rPr lang="zh-TW" altLang="en-US" sz="5400" dirty="0" smtClean="0">
                <a:latin typeface="楷体" pitchFamily="49" charset="-122"/>
                <a:ea typeface="楷体" pitchFamily="49" charset="-122"/>
              </a:rPr>
              <a:t>人及</a:t>
            </a:r>
            <a:r>
              <a:rPr lang="zh-TW" altLang="en-US" sz="5400" u="sng" dirty="0" smtClean="0">
                <a:latin typeface="楷体" pitchFamily="49" charset="-122"/>
                <a:ea typeface="楷体" pitchFamily="49" charset="-122"/>
              </a:rPr>
              <a:t>以色列</a:t>
            </a:r>
            <a:r>
              <a:rPr lang="zh-TW" altLang="en-US" sz="5400" dirty="0" smtClean="0">
                <a:latin typeface="楷体" pitchFamily="49" charset="-122"/>
                <a:ea typeface="楷体" pitchFamily="49" charset="-122"/>
              </a:rPr>
              <a:t>交戰的時</a:t>
            </a:r>
            <a:r>
              <a:rPr lang="en-US" altLang="zh-TW"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基列</a:t>
            </a:r>
            <a:r>
              <a:rPr lang="zh-TW" altLang="en-US" sz="5400" dirty="0" smtClean="0">
                <a:latin typeface="楷体" pitchFamily="49" charset="-122"/>
                <a:ea typeface="楷体" pitchFamily="49" charset="-122"/>
              </a:rPr>
              <a:t>的長老去</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欲招</a:t>
            </a:r>
            <a:r>
              <a:rPr lang="zh-TW" altLang="en-US" sz="5400" u="sng" dirty="0" smtClean="0">
                <a:latin typeface="楷体" pitchFamily="49" charset="-122"/>
                <a:ea typeface="楷体" pitchFamily="49" charset="-122"/>
              </a:rPr>
              <a:t>耶弗他</a:t>
            </a:r>
            <a:r>
              <a:rPr lang="zh-TW" altLang="en-US" sz="5400" dirty="0" smtClean="0">
                <a:latin typeface="楷体" pitchFamily="49" charset="-122"/>
                <a:ea typeface="楷体" pitchFamily="49" charset="-122"/>
              </a:rPr>
              <a:t>對</a:t>
            </a:r>
            <a:r>
              <a:rPr lang="zh-TW" altLang="en-US" sz="5400" u="sng" dirty="0" smtClean="0">
                <a:latin typeface="楷体" pitchFamily="49" charset="-122"/>
                <a:ea typeface="楷体" pitchFamily="49" charset="-122"/>
              </a:rPr>
              <a:t>陀伯</a:t>
            </a:r>
            <a:r>
              <a:rPr lang="zh-TW" altLang="en-US" sz="5400" dirty="0" smtClean="0">
                <a:latin typeface="楷体" pitchFamily="49" charset="-122"/>
                <a:ea typeface="楷体" pitchFamily="49" charset="-122"/>
              </a:rPr>
              <a:t>的地來；</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2243691"/>
          </a:xfrm>
        </p:spPr>
        <p:txBody>
          <a:bodyPr/>
          <a:lstStyle/>
          <a:p>
            <a:pPr marL="0" indent="0">
              <a:buNone/>
            </a:pPr>
            <a:r>
              <a:rPr lang="zh-TW" altLang="en-US" sz="5400" dirty="0" smtClean="0">
                <a:latin typeface="楷体" pitchFamily="49" charset="-122"/>
                <a:ea typeface="楷体" pitchFamily="49" charset="-122"/>
              </a:rPr>
              <a:t>對</a:t>
            </a:r>
            <a:r>
              <a:rPr lang="zh-TW" altLang="en-US" sz="5400" u="sng" dirty="0" smtClean="0">
                <a:latin typeface="楷体" pitchFamily="49" charset="-122"/>
                <a:ea typeface="楷体" pitchFamily="49" charset="-122"/>
              </a:rPr>
              <a:t>耶弗他</a:t>
            </a:r>
            <a:r>
              <a:rPr lang="zh-TW" altLang="en-US" sz="5400" dirty="0" smtClean="0">
                <a:latin typeface="楷体" pitchFamily="49" charset="-122"/>
                <a:ea typeface="楷体" pitchFamily="49" charset="-122"/>
              </a:rPr>
              <a:t>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「請你來做阮的元帥</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阮就通及</a:t>
            </a:r>
            <a:r>
              <a:rPr lang="zh-TW" altLang="en-US" sz="5400" u="sng" dirty="0" smtClean="0">
                <a:latin typeface="楷体" pitchFamily="49" charset="-122"/>
                <a:ea typeface="楷体" pitchFamily="49" charset="-122"/>
              </a:rPr>
              <a:t>亞捫</a:t>
            </a:r>
            <a:r>
              <a:rPr lang="zh-TW" altLang="en-US" sz="5400" dirty="0" smtClean="0">
                <a:latin typeface="楷体" pitchFamily="49" charset="-122"/>
                <a:ea typeface="楷体" pitchFamily="49" charset="-122"/>
              </a:rPr>
              <a:t>人交戰。」</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663</TotalTime>
  <Words>2053</Words>
  <Application>Microsoft Office PowerPoint</Application>
  <PresentationFormat>On-screen Show (4:3)</PresentationFormat>
  <Paragraphs>87</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1_Purple Template 1 Trebuchet</vt:lpstr>
      <vt:lpstr>White with Courier font for code slides</vt:lpstr>
      <vt:lpstr>士師記 10:17-11:6,11   以賽亞書 49:3-4    馬太福音 13:55-57   </vt:lpstr>
      <vt:lpstr>士師記 10:17</vt:lpstr>
      <vt:lpstr>士師記 10:18</vt:lpstr>
      <vt:lpstr>士師記 11:1</vt:lpstr>
      <vt:lpstr>士師記 11:2</vt:lpstr>
      <vt:lpstr>士師記 11:3</vt:lpstr>
      <vt:lpstr>士師記 11:4</vt:lpstr>
      <vt:lpstr>士師記 11:5</vt:lpstr>
      <vt:lpstr>士師記 11:6</vt:lpstr>
      <vt:lpstr>士師記 11:11</vt:lpstr>
      <vt:lpstr>以賽亞書 49:3</vt:lpstr>
      <vt:lpstr>以賽亞書 49:4</vt:lpstr>
      <vt:lpstr>馬太福音 13:55</vt:lpstr>
      <vt:lpstr>馬太福音 13:56</vt:lpstr>
      <vt:lpstr>Slide 15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146</cp:revision>
  <dcterms:created xsi:type="dcterms:W3CDTF">2015-02-07T13:24:58Z</dcterms:created>
  <dcterms:modified xsi:type="dcterms:W3CDTF">2016-10-20T23:13:42Z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