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8"/>
  </p:notesMasterIdLst>
  <p:sldIdLst>
    <p:sldId id="296" r:id="rId4"/>
    <p:sldId id="297" r:id="rId5"/>
    <p:sldId id="298" r:id="rId6"/>
    <p:sldId id="304" r:id="rId7"/>
    <p:sldId id="299" r:id="rId8"/>
    <p:sldId id="305" r:id="rId9"/>
    <p:sldId id="300" r:id="rId10"/>
    <p:sldId id="306" r:id="rId11"/>
    <p:sldId id="301" r:id="rId12"/>
    <p:sldId id="307" r:id="rId13"/>
    <p:sldId id="302" r:id="rId14"/>
    <p:sldId id="308" r:id="rId15"/>
    <p:sldId id="303" r:id="rId16"/>
    <p:sldId id="30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643" y="-6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2.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pPr/>
              <a:t>4/1/2017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pPr/>
              <a:t>‹#›</a:t>
            </a:fld>
            <a:endParaRPr lang="en-US"/>
          </a:p>
        </p:txBody>
      </p:sp>
    </p:spTree>
    <p:extLst>
      <p:ext uri="{BB962C8B-B14F-4D97-AF65-F5344CB8AC3E}">
        <p14:creationId xmlns:p14="http://schemas.microsoft.com/office/powerpoint/2010/main" xmlns=""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4/1/2017 12:14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xmlns="" val="639858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4/1/2017 12:39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xmlns="" val="32603224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4/1/2017 12:39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11</a:t>
            </a:fld>
            <a:endParaRPr lang="en-US" dirty="0"/>
          </a:p>
        </p:txBody>
      </p:sp>
    </p:spTree>
    <p:extLst>
      <p:ext uri="{BB962C8B-B14F-4D97-AF65-F5344CB8AC3E}">
        <p14:creationId xmlns:p14="http://schemas.microsoft.com/office/powerpoint/2010/main" xmlns="" val="32603224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4/1/2017 12:40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12</a:t>
            </a:fld>
            <a:endParaRPr lang="en-US" dirty="0"/>
          </a:p>
        </p:txBody>
      </p:sp>
    </p:spTree>
    <p:extLst>
      <p:ext uri="{BB962C8B-B14F-4D97-AF65-F5344CB8AC3E}">
        <p14:creationId xmlns:p14="http://schemas.microsoft.com/office/powerpoint/2010/main" xmlns="" val="32603224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4/1/2017 12:41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13</a:t>
            </a:fld>
            <a:endParaRPr lang="en-US" dirty="0"/>
          </a:p>
        </p:txBody>
      </p:sp>
    </p:spTree>
    <p:extLst>
      <p:ext uri="{BB962C8B-B14F-4D97-AF65-F5344CB8AC3E}">
        <p14:creationId xmlns:p14="http://schemas.microsoft.com/office/powerpoint/2010/main" xmlns="" val="32603224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4/1/2017 12:42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14</a:t>
            </a:fld>
            <a:endParaRPr lang="en-US" dirty="0"/>
          </a:p>
        </p:txBody>
      </p:sp>
    </p:spTree>
    <p:extLst>
      <p:ext uri="{BB962C8B-B14F-4D97-AF65-F5344CB8AC3E}">
        <p14:creationId xmlns:p14="http://schemas.microsoft.com/office/powerpoint/2010/main" xmlns="" val="32603224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4/1/2017 12:25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xmlns="" val="32603224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4/1/2017 12:26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xmlns="" val="32603224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4/1/2017 12:27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xmlns="" val="32603224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4/1/2017 12:29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xmlns="" val="32603224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4/1/2017 12:30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xmlns="" val="32603224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4/1/2017 12:31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xmlns="" val="32603224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4/1/2017 12:32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xmlns="" val="32603224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4/1/2017 12:38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xmlns="" val="32603224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mc:AlternateContent xmlns:mc="http://schemas.openxmlformats.org/markup-compatibility/2006">
    <mc:Choice xmlns:p14="http://schemas.microsoft.com/office/powerpoint/2010/main" xmlns="" Requires="p14">
      <p:transition p14:dur="0"/>
    </mc:Choice>
    <mc:Fallback>
      <p:transition/>
    </mc:Fallback>
  </mc:AlternateContent>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mc:AlternateContent xmlns:mc="http://schemas.openxmlformats.org/markup-compatibility/2006">
    <mc:Choice xmlns:p14="http://schemas.microsoft.com/office/powerpoint/2010/main" xmlns="" Requires="p14">
      <p:transition p14:dur="0"/>
    </mc:Choice>
    <mc:Fallback>
      <p:transition/>
    </mc:Fallback>
  </mc:AlternateContent>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514600"/>
            <a:ext cx="8229600" cy="2971800"/>
          </a:xfrm>
        </p:spPr>
        <p:txBody>
          <a:bodyPr/>
          <a:lstStyle/>
          <a:p>
            <a:pPr algn="ctr">
              <a:lnSpc>
                <a:spcPct val="100000"/>
              </a:lnSpc>
            </a:pPr>
            <a:r>
              <a:rPr lang="zh-TW" altLang="en-US" dirty="0" smtClean="0">
                <a:effectLst/>
                <a:latin typeface="楷体" pitchFamily="49" charset="-122"/>
                <a:ea typeface="楷体" pitchFamily="49" charset="-122"/>
              </a:rPr>
              <a:t>路加福</a:t>
            </a:r>
            <a:r>
              <a:rPr lang="zh-TW" altLang="en-US" dirty="0" smtClean="0">
                <a:effectLst/>
                <a:latin typeface="楷体" pitchFamily="49" charset="-122"/>
                <a:ea typeface="楷体" pitchFamily="49" charset="-122"/>
              </a:rPr>
              <a:t>音 </a:t>
            </a:r>
            <a:r>
              <a:rPr lang="en-US" altLang="zh-TW" dirty="0" smtClean="0">
                <a:effectLst/>
                <a:latin typeface="楷体" pitchFamily="49" charset="-122"/>
                <a:ea typeface="楷体" pitchFamily="49" charset="-122"/>
              </a:rPr>
              <a:t>4:1-13</a:t>
            </a:r>
            <a:r>
              <a:rPr lang="en-US" altLang="zh-TW" dirty="0" smtClean="0">
                <a:effectLst/>
                <a:latin typeface="楷体" pitchFamily="49" charset="-122"/>
                <a:ea typeface="楷体" pitchFamily="49" charset="-122"/>
              </a:rPr>
              <a:t/>
            </a:r>
            <a:br>
              <a:rPr lang="en-US" altLang="zh-TW" dirty="0" smtClean="0">
                <a:effectLst/>
                <a:latin typeface="楷体" pitchFamily="49" charset="-122"/>
                <a:ea typeface="楷体" pitchFamily="49" charset="-122"/>
              </a:rPr>
            </a:br>
            <a:r>
              <a:rPr lang="en-US" altLang="zh-TW" dirty="0" smtClean="0">
                <a:effectLst/>
                <a:latin typeface="楷体" pitchFamily="49" charset="-122"/>
                <a:ea typeface="楷体" pitchFamily="49" charset="-122"/>
              </a:rPr>
              <a:t/>
            </a:r>
            <a:br>
              <a:rPr lang="en-US" altLang="zh-TW" dirty="0" smtClean="0">
                <a:effectLst/>
                <a:latin typeface="楷体" pitchFamily="49" charset="-122"/>
                <a:ea typeface="楷体" pitchFamily="49" charset="-122"/>
              </a:rPr>
            </a:br>
            <a:r>
              <a:rPr lang="en-US" altLang="zh-TW" dirty="0" smtClean="0">
                <a:effectLst/>
                <a:latin typeface="楷体" pitchFamily="49" charset="-122"/>
                <a:ea typeface="楷体" pitchFamily="49" charset="-122"/>
              </a:rPr>
              <a:t/>
            </a:r>
            <a:br>
              <a:rPr lang="en-US" altLang="zh-TW" dirty="0" smtClean="0">
                <a:effectLst/>
                <a:latin typeface="楷体" pitchFamily="49" charset="-122"/>
                <a:ea typeface="楷体" pitchFamily="49" charset="-122"/>
              </a:rPr>
            </a:br>
            <a:endParaRPr lang="en-US" altLang="zh-TW" dirty="0">
              <a:effectLst/>
              <a:latin typeface="楷体" pitchFamily="49" charset="-122"/>
              <a:ea typeface="楷体" pitchFamily="49" charset="-122"/>
            </a:endParaRPr>
          </a:p>
        </p:txBody>
      </p:sp>
    </p:spTree>
    <p:extLst>
      <p:ext uri="{BB962C8B-B14F-4D97-AF65-F5344CB8AC3E}">
        <p14:creationId xmlns:p14="http://schemas.microsoft.com/office/powerpoint/2010/main" xmlns="" val="3988881387"/>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8203"/>
            <a:ext cx="8382000" cy="830997"/>
          </a:xfrm>
        </p:spPr>
        <p:txBody>
          <a:bodyPr/>
          <a:lstStyle/>
          <a:p>
            <a:pPr algn="ctr">
              <a:lnSpc>
                <a:spcPct val="100000"/>
              </a:lnSpc>
            </a:pPr>
            <a:r>
              <a:rPr lang="zh-TW" altLang="en-US" sz="5400" dirty="0" smtClean="0">
                <a:effectLst/>
                <a:latin typeface="楷体" pitchFamily="49" charset="-122"/>
                <a:ea typeface="楷体" pitchFamily="49" charset="-122"/>
              </a:rPr>
              <a:t>路加福</a:t>
            </a:r>
            <a:r>
              <a:rPr lang="zh-TW" altLang="en-US" sz="5400" dirty="0">
                <a:effectLst/>
                <a:latin typeface="楷体" pitchFamily="49" charset="-122"/>
                <a:ea typeface="楷体" pitchFamily="49" charset="-122"/>
              </a:rPr>
              <a:t>音 </a:t>
            </a:r>
            <a:r>
              <a:rPr lang="en-US" altLang="zh-TW" sz="5400" dirty="0" smtClean="0">
                <a:effectLst/>
                <a:latin typeface="楷体" pitchFamily="49" charset="-122"/>
                <a:ea typeface="楷体" pitchFamily="49" charset="-122"/>
              </a:rPr>
              <a:t>4:9</a:t>
            </a:r>
            <a:endParaRPr lang="zh-TW" altLang="en-US" sz="5400" dirty="0">
              <a:effectLst/>
              <a:latin typeface="楷体" pitchFamily="49" charset="-122"/>
              <a:ea typeface="楷体" pitchFamily="49" charset="-122"/>
            </a:endParaRPr>
          </a:p>
        </p:txBody>
      </p:sp>
      <p:sp>
        <p:nvSpPr>
          <p:cNvPr id="3" name="Subtitle 2"/>
          <p:cNvSpPr>
            <a:spLocks noGrp="1"/>
          </p:cNvSpPr>
          <p:nvPr>
            <p:ph type="body" sz="quarter" idx="10"/>
          </p:nvPr>
        </p:nvSpPr>
        <p:spPr>
          <a:xfrm>
            <a:off x="685800" y="1413909"/>
            <a:ext cx="7848600" cy="5010602"/>
          </a:xfrm>
        </p:spPr>
        <p:txBody>
          <a:bodyPr/>
          <a:lstStyle/>
          <a:p>
            <a:pPr>
              <a:buNone/>
            </a:pPr>
            <a:r>
              <a:rPr lang="zh-TW" altLang="en-US" sz="4400" b="1" dirty="0" smtClean="0">
                <a:solidFill>
                  <a:srgbClr val="FFFF00"/>
                </a:solidFill>
                <a:latin typeface="標楷體" pitchFamily="65" charset="-120"/>
                <a:ea typeface="標楷體" pitchFamily="65" charset="-120"/>
              </a:rPr>
              <a:t>台</a:t>
            </a:r>
            <a:r>
              <a:rPr lang="en-US" altLang="zh-TW" sz="4400" b="1" dirty="0" smtClean="0">
                <a:solidFill>
                  <a:srgbClr val="FFFF00"/>
                </a:solidFill>
                <a:latin typeface="標楷體" pitchFamily="65" charset="-120"/>
                <a:ea typeface="標楷體" pitchFamily="65" charset="-120"/>
              </a:rPr>
              <a:t>:</a:t>
            </a:r>
            <a:r>
              <a:rPr lang="zh-TW" altLang="en-US" sz="4400" b="1" dirty="0" smtClean="0">
                <a:solidFill>
                  <a:srgbClr val="FFFF00"/>
                </a:solidFill>
                <a:latin typeface="標楷體" pitchFamily="65" charset="-120"/>
                <a:ea typeface="標楷體" pitchFamily="65" charset="-120"/>
              </a:rPr>
              <a:t>閣導伊到</a:t>
            </a:r>
            <a:r>
              <a:rPr lang="zh-TW" altLang="en-US" sz="4400" b="1" u="sng" dirty="0" smtClean="0">
                <a:solidFill>
                  <a:srgbClr val="FFFF00"/>
                </a:solidFill>
                <a:latin typeface="標楷體" pitchFamily="65" charset="-120"/>
                <a:ea typeface="標楷體" pitchFamily="65" charset="-120"/>
              </a:rPr>
              <a:t>耶路撒冷</a:t>
            </a:r>
            <a:r>
              <a:rPr lang="zh-TW" altLang="en-US" sz="4400" b="1" dirty="0" smtClean="0">
                <a:solidFill>
                  <a:srgbClr val="FFFF00"/>
                </a:solidFill>
                <a:latin typeface="標楷體" pitchFamily="65" charset="-120"/>
                <a:ea typeface="標楷體" pitchFamily="65" charset="-120"/>
              </a:rPr>
              <a:t>，互伊徛佇殿的尾溜，給伊講：「你若是上帝的子，著對遮</a:t>
            </a:r>
            <a:r>
              <a:rPr lang="en-US" sz="4400" b="1" dirty="0" smtClean="0">
                <a:solidFill>
                  <a:srgbClr val="FFFF00"/>
                </a:solidFill>
                <a:latin typeface="標楷體" pitchFamily="65" charset="-120"/>
                <a:ea typeface="標楷體" pitchFamily="65" charset="-120"/>
              </a:rPr>
              <a:t>(</a:t>
            </a:r>
            <a:r>
              <a:rPr lang="en-US" sz="4400" b="1" dirty="0" err="1" smtClean="0">
                <a:solidFill>
                  <a:srgbClr val="FFFF00"/>
                </a:solidFill>
                <a:latin typeface="標楷體" pitchFamily="65" charset="-120"/>
                <a:ea typeface="標楷體" pitchFamily="65" charset="-120"/>
              </a:rPr>
              <a:t>chia</a:t>
            </a:r>
            <a:r>
              <a:rPr lang="en-US" sz="4400" b="1" dirty="0" smtClean="0">
                <a:solidFill>
                  <a:srgbClr val="FFFF00"/>
                </a:solidFill>
                <a:latin typeface="標楷體" pitchFamily="65" charset="-120"/>
                <a:ea typeface="標楷體" pitchFamily="65" charset="-120"/>
              </a:rPr>
              <a:t>)</a:t>
            </a:r>
            <a:r>
              <a:rPr lang="zh-TW" altLang="en-US" sz="4400" b="1" dirty="0" smtClean="0">
                <a:solidFill>
                  <a:srgbClr val="FFFF00"/>
                </a:solidFill>
                <a:latin typeface="標楷體" pitchFamily="65" charset="-120"/>
                <a:ea typeface="標楷體" pitchFamily="65" charset="-120"/>
              </a:rPr>
              <a:t>家己趒</a:t>
            </a:r>
            <a:r>
              <a:rPr lang="en-US" sz="4400" b="1" dirty="0" smtClean="0">
                <a:solidFill>
                  <a:srgbClr val="FFFF00"/>
                </a:solidFill>
                <a:latin typeface="標楷體" pitchFamily="65" charset="-120"/>
                <a:ea typeface="標楷體" pitchFamily="65" charset="-120"/>
              </a:rPr>
              <a:t>(</a:t>
            </a:r>
            <a:r>
              <a:rPr lang="en-US" sz="4400" b="1" dirty="0" err="1" smtClean="0">
                <a:solidFill>
                  <a:srgbClr val="FFFF00"/>
                </a:solidFill>
                <a:latin typeface="標楷體" pitchFamily="65" charset="-120"/>
                <a:ea typeface="標楷體" pitchFamily="65" charset="-120"/>
              </a:rPr>
              <a:t>tiô</a:t>
            </a:r>
            <a:r>
              <a:rPr lang="en-US" sz="4400" b="1" dirty="0" smtClean="0">
                <a:solidFill>
                  <a:srgbClr val="FFFF00"/>
                </a:solidFill>
                <a:latin typeface="標楷體" pitchFamily="65" charset="-120"/>
                <a:ea typeface="標楷體" pitchFamily="65" charset="-120"/>
              </a:rPr>
              <a:t>)</a:t>
            </a:r>
            <a:r>
              <a:rPr lang="zh-TW" altLang="en-US" sz="4400" b="1" dirty="0" smtClean="0">
                <a:solidFill>
                  <a:srgbClr val="FFFF00"/>
                </a:solidFill>
                <a:latin typeface="標楷體" pitchFamily="65" charset="-120"/>
                <a:ea typeface="標楷體" pitchFamily="65" charset="-120"/>
              </a:rPr>
              <a:t>落去； </a:t>
            </a:r>
            <a:endParaRPr lang="en-US" altLang="zh-TW" sz="4400" b="1" dirty="0" smtClean="0">
              <a:solidFill>
                <a:srgbClr val="FFFF00"/>
              </a:solidFill>
              <a:latin typeface="標楷體" pitchFamily="65" charset="-120"/>
              <a:ea typeface="標楷體" pitchFamily="65" charset="-120"/>
            </a:endParaRPr>
          </a:p>
          <a:p>
            <a:pPr>
              <a:buNone/>
            </a:pPr>
            <a:r>
              <a:rPr lang="zh-TW" altLang="en-US" sz="4400" b="1" dirty="0" smtClean="0">
                <a:latin typeface="標楷體" pitchFamily="65" charset="-120"/>
                <a:ea typeface="標楷體" pitchFamily="65" charset="-120"/>
              </a:rPr>
              <a:t>華</a:t>
            </a:r>
            <a:r>
              <a:rPr lang="en-US" altLang="zh-TW" sz="4400" b="1" dirty="0" smtClean="0">
                <a:latin typeface="標楷體" pitchFamily="65" charset="-120"/>
                <a:ea typeface="標楷體" pitchFamily="65" charset="-120"/>
              </a:rPr>
              <a:t>:</a:t>
            </a:r>
            <a:r>
              <a:rPr lang="zh-TW" altLang="en-US" sz="4400" b="1" dirty="0" smtClean="0">
                <a:latin typeface="標楷體" pitchFamily="65" charset="-120"/>
                <a:ea typeface="標楷體" pitchFamily="65" charset="-120"/>
              </a:rPr>
              <a:t>魔</a:t>
            </a:r>
            <a:r>
              <a:rPr lang="zh-TW" altLang="en-US" sz="4400" b="1" dirty="0" smtClean="0">
                <a:latin typeface="標楷體" pitchFamily="65" charset="-120"/>
                <a:ea typeface="標楷體" pitchFamily="65" charset="-120"/>
              </a:rPr>
              <a:t>鬼又引他到耶路撒冷，叫他站在殿頂上，對他說：</a:t>
            </a:r>
            <a:r>
              <a:rPr lang="en-US" sz="4400" b="1" dirty="0" smtClean="0">
                <a:latin typeface="標楷體" pitchFamily="65" charset="-120"/>
                <a:ea typeface="標楷體" pitchFamily="65" charset="-120"/>
              </a:rPr>
              <a:t>“</a:t>
            </a:r>
            <a:r>
              <a:rPr lang="zh-TW" altLang="en-US" sz="4400" b="1" dirty="0" smtClean="0">
                <a:latin typeface="標楷體" pitchFamily="65" charset="-120"/>
                <a:ea typeface="標楷體" pitchFamily="65" charset="-120"/>
              </a:rPr>
              <a:t>你若是　神的兒子，就從這裡跳下去吧！</a:t>
            </a:r>
            <a:endParaRPr lang="en-US" sz="4400" b="1" dirty="0">
              <a:latin typeface="標楷體" pitchFamily="65" charset="-120"/>
              <a:ea typeface="標楷體" pitchFamily="65" charset="-120"/>
            </a:endParaRPr>
          </a:p>
        </p:txBody>
      </p:sp>
    </p:spTree>
    <p:extLst>
      <p:ext uri="{BB962C8B-B14F-4D97-AF65-F5344CB8AC3E}">
        <p14:creationId xmlns:p14="http://schemas.microsoft.com/office/powerpoint/2010/main" xmlns="" val="124831219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8203"/>
            <a:ext cx="8382000" cy="830997"/>
          </a:xfrm>
        </p:spPr>
        <p:txBody>
          <a:bodyPr/>
          <a:lstStyle/>
          <a:p>
            <a:pPr algn="ctr">
              <a:lnSpc>
                <a:spcPct val="100000"/>
              </a:lnSpc>
            </a:pPr>
            <a:r>
              <a:rPr lang="zh-TW" altLang="en-US" sz="5400" dirty="0" smtClean="0">
                <a:effectLst/>
                <a:latin typeface="楷体" pitchFamily="49" charset="-122"/>
                <a:ea typeface="楷体" pitchFamily="49" charset="-122"/>
              </a:rPr>
              <a:t>路加福</a:t>
            </a:r>
            <a:r>
              <a:rPr lang="zh-TW" altLang="en-US" sz="5400" dirty="0">
                <a:effectLst/>
                <a:latin typeface="楷体" pitchFamily="49" charset="-122"/>
                <a:ea typeface="楷体" pitchFamily="49" charset="-122"/>
              </a:rPr>
              <a:t>音 </a:t>
            </a:r>
            <a:r>
              <a:rPr lang="en-US" altLang="zh-TW" sz="5400" dirty="0" smtClean="0">
                <a:effectLst/>
                <a:latin typeface="楷体" pitchFamily="49" charset="-122"/>
                <a:ea typeface="楷体" pitchFamily="49" charset="-122"/>
              </a:rPr>
              <a:t>4:10</a:t>
            </a:r>
            <a:endParaRPr lang="zh-TW" altLang="en-US" sz="5400" dirty="0">
              <a:effectLst/>
              <a:latin typeface="楷体" pitchFamily="49" charset="-122"/>
              <a:ea typeface="楷体" pitchFamily="49" charset="-122"/>
            </a:endParaRPr>
          </a:p>
        </p:txBody>
      </p:sp>
      <p:sp>
        <p:nvSpPr>
          <p:cNvPr id="3" name="Subtitle 2"/>
          <p:cNvSpPr>
            <a:spLocks noGrp="1"/>
          </p:cNvSpPr>
          <p:nvPr>
            <p:ph type="body" sz="quarter" idx="10"/>
          </p:nvPr>
        </p:nvSpPr>
        <p:spPr>
          <a:xfrm>
            <a:off x="685800" y="1413909"/>
            <a:ext cx="7848600" cy="4284250"/>
          </a:xfrm>
        </p:spPr>
        <p:txBody>
          <a:bodyPr/>
          <a:lstStyle/>
          <a:p>
            <a:pPr>
              <a:buNone/>
            </a:pPr>
            <a:r>
              <a:rPr lang="zh-TW" altLang="en-US" sz="4800" b="1" dirty="0" smtClean="0">
                <a:solidFill>
                  <a:srgbClr val="FFFF00"/>
                </a:solidFill>
                <a:latin typeface="標楷體" pitchFamily="65" charset="-120"/>
                <a:ea typeface="標楷體" pitchFamily="65" charset="-120"/>
              </a:rPr>
              <a:t>台</a:t>
            </a:r>
            <a:r>
              <a:rPr lang="en-US" altLang="zh-TW" sz="4800" b="1" dirty="0" smtClean="0">
                <a:solidFill>
                  <a:srgbClr val="FFFF00"/>
                </a:solidFill>
                <a:latin typeface="標楷體" pitchFamily="65" charset="-120"/>
                <a:ea typeface="標楷體" pitchFamily="65" charset="-120"/>
              </a:rPr>
              <a:t>:</a:t>
            </a:r>
            <a:r>
              <a:rPr lang="zh-TW" altLang="en-US" sz="4800" b="1" dirty="0" smtClean="0">
                <a:solidFill>
                  <a:srgbClr val="FFFF00"/>
                </a:solidFill>
                <a:latin typeface="標楷體" pitchFamily="65" charset="-120"/>
                <a:ea typeface="標楷體" pitchFamily="65" charset="-120"/>
              </a:rPr>
              <a:t>因為有記載講：伊欲為著你命令伊的天使保護你； </a:t>
            </a:r>
            <a:endParaRPr lang="en-US" altLang="zh-TW" sz="4800" b="1" dirty="0" smtClean="0">
              <a:solidFill>
                <a:srgbClr val="FFFF00"/>
              </a:solidFill>
              <a:latin typeface="標楷體" pitchFamily="65" charset="-120"/>
              <a:ea typeface="標楷體" pitchFamily="65" charset="-120"/>
            </a:endParaRPr>
          </a:p>
          <a:p>
            <a:pPr>
              <a:buNone/>
            </a:pPr>
            <a:endParaRPr lang="en-US" altLang="zh-TW" sz="4800" b="1" dirty="0" smtClean="0">
              <a:latin typeface="標楷體" pitchFamily="65" charset="-120"/>
              <a:ea typeface="標楷體" pitchFamily="65" charset="-120"/>
            </a:endParaRPr>
          </a:p>
          <a:p>
            <a:pPr>
              <a:buNone/>
            </a:pPr>
            <a:r>
              <a:rPr lang="zh-TW" altLang="en-US" sz="4800" b="1" dirty="0" smtClean="0">
                <a:latin typeface="標楷體" pitchFamily="65" charset="-120"/>
                <a:ea typeface="標楷體" pitchFamily="65" charset="-120"/>
              </a:rPr>
              <a:t>華</a:t>
            </a:r>
            <a:r>
              <a:rPr lang="en-US" altLang="zh-TW" sz="4800" b="1" dirty="0" smtClean="0">
                <a:latin typeface="標楷體" pitchFamily="65" charset="-120"/>
                <a:ea typeface="標楷體" pitchFamily="65" charset="-120"/>
              </a:rPr>
              <a:t>:</a:t>
            </a:r>
            <a:r>
              <a:rPr lang="zh-TW" altLang="en-US" sz="4800" b="1" dirty="0" smtClean="0">
                <a:latin typeface="標楷體" pitchFamily="65" charset="-120"/>
                <a:ea typeface="標楷體" pitchFamily="65" charset="-120"/>
              </a:rPr>
              <a:t>因</a:t>
            </a:r>
            <a:r>
              <a:rPr lang="zh-TW" altLang="en-US" sz="4800" b="1" dirty="0" smtClean="0">
                <a:latin typeface="標楷體" pitchFamily="65" charset="-120"/>
                <a:ea typeface="標楷體" pitchFamily="65" charset="-120"/>
              </a:rPr>
              <a:t>為經上記著：</a:t>
            </a:r>
            <a:r>
              <a:rPr lang="en-US" sz="4800" b="1" dirty="0" smtClean="0">
                <a:latin typeface="標楷體" pitchFamily="65" charset="-120"/>
                <a:ea typeface="標楷體" pitchFamily="65" charset="-120"/>
              </a:rPr>
              <a:t>‘</a:t>
            </a:r>
            <a:r>
              <a:rPr lang="zh-TW" altLang="en-US" sz="4800" b="1" dirty="0" smtClean="0">
                <a:latin typeface="標楷體" pitchFamily="65" charset="-120"/>
                <a:ea typeface="標楷體" pitchFamily="65" charset="-120"/>
              </a:rPr>
              <a:t>他為了你，會吩咐自己的使者保護你。</a:t>
            </a:r>
            <a:r>
              <a:rPr lang="en-US" sz="4800" b="1" dirty="0" smtClean="0">
                <a:latin typeface="標楷體" pitchFamily="65" charset="-120"/>
                <a:ea typeface="標楷體" pitchFamily="65" charset="-120"/>
              </a:rPr>
              <a:t>’</a:t>
            </a:r>
            <a:endParaRPr lang="en-US" sz="4800" b="1" dirty="0" smtClean="0">
              <a:latin typeface="標楷體" pitchFamily="65" charset="-120"/>
              <a:ea typeface="標楷體" pitchFamily="65" charset="-120"/>
            </a:endParaRPr>
          </a:p>
        </p:txBody>
      </p:sp>
    </p:spTree>
    <p:extLst>
      <p:ext uri="{BB962C8B-B14F-4D97-AF65-F5344CB8AC3E}">
        <p14:creationId xmlns:p14="http://schemas.microsoft.com/office/powerpoint/2010/main" xmlns="" val="124831219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8203"/>
            <a:ext cx="8382000" cy="830997"/>
          </a:xfrm>
        </p:spPr>
        <p:txBody>
          <a:bodyPr/>
          <a:lstStyle/>
          <a:p>
            <a:pPr algn="ctr">
              <a:lnSpc>
                <a:spcPct val="100000"/>
              </a:lnSpc>
            </a:pPr>
            <a:r>
              <a:rPr lang="zh-TW" altLang="en-US" sz="5400" dirty="0" smtClean="0">
                <a:effectLst/>
                <a:latin typeface="楷体" pitchFamily="49" charset="-122"/>
                <a:ea typeface="楷体" pitchFamily="49" charset="-122"/>
              </a:rPr>
              <a:t>路加福</a:t>
            </a:r>
            <a:r>
              <a:rPr lang="zh-TW" altLang="en-US" sz="5400" dirty="0">
                <a:effectLst/>
                <a:latin typeface="楷体" pitchFamily="49" charset="-122"/>
                <a:ea typeface="楷体" pitchFamily="49" charset="-122"/>
              </a:rPr>
              <a:t>音 </a:t>
            </a:r>
            <a:r>
              <a:rPr lang="en-US" altLang="zh-TW" sz="5400" dirty="0" smtClean="0">
                <a:effectLst/>
                <a:latin typeface="楷体" pitchFamily="49" charset="-122"/>
                <a:ea typeface="楷体" pitchFamily="49" charset="-122"/>
              </a:rPr>
              <a:t>4:11</a:t>
            </a:r>
            <a:endParaRPr lang="zh-TW" altLang="en-US" sz="5400" dirty="0">
              <a:effectLst/>
              <a:latin typeface="楷体" pitchFamily="49" charset="-122"/>
              <a:ea typeface="楷体" pitchFamily="49" charset="-122"/>
            </a:endParaRPr>
          </a:p>
        </p:txBody>
      </p:sp>
      <p:sp>
        <p:nvSpPr>
          <p:cNvPr id="3" name="Subtitle 2"/>
          <p:cNvSpPr>
            <a:spLocks noGrp="1"/>
          </p:cNvSpPr>
          <p:nvPr>
            <p:ph type="body" sz="quarter" idx="10"/>
          </p:nvPr>
        </p:nvSpPr>
        <p:spPr>
          <a:xfrm>
            <a:off x="685800" y="1413909"/>
            <a:ext cx="7848600" cy="4284250"/>
          </a:xfrm>
        </p:spPr>
        <p:txBody>
          <a:bodyPr/>
          <a:lstStyle/>
          <a:p>
            <a:pPr>
              <a:buNone/>
            </a:pPr>
            <a:r>
              <a:rPr lang="zh-TW" altLang="en-US" sz="4800" b="1" dirty="0" smtClean="0">
                <a:solidFill>
                  <a:srgbClr val="FFFF00"/>
                </a:solidFill>
                <a:latin typeface="標楷體" pitchFamily="65" charset="-120"/>
                <a:ea typeface="標楷體" pitchFamily="65" charset="-120"/>
              </a:rPr>
              <a:t>台</a:t>
            </a:r>
            <a:r>
              <a:rPr lang="en-US" altLang="zh-TW" sz="4800" b="1" dirty="0" smtClean="0">
                <a:solidFill>
                  <a:srgbClr val="FFFF00"/>
                </a:solidFill>
                <a:latin typeface="標楷體" pitchFamily="65" charset="-120"/>
                <a:ea typeface="標楷體" pitchFamily="65" charset="-120"/>
              </a:rPr>
              <a:t>:</a:t>
            </a:r>
            <a:r>
              <a:rPr lang="zh-TW" altLang="en-US" sz="4800" b="1" dirty="0" smtClean="0">
                <a:solidFill>
                  <a:srgbClr val="FFFF00"/>
                </a:solidFill>
                <a:latin typeface="標楷體" pitchFamily="65" charset="-120"/>
                <a:ea typeface="標楷體" pitchFamily="65" charset="-120"/>
              </a:rPr>
              <a:t>閣講</a:t>
            </a:r>
            <a:r>
              <a:rPr lang="zh-TW" altLang="en-US" sz="4800" b="1" dirty="0" smtClean="0">
                <a:solidFill>
                  <a:srgbClr val="FFFF00"/>
                </a:solidFill>
                <a:latin typeface="標楷體" pitchFamily="65" charset="-120"/>
                <a:ea typeface="標楷體" pitchFamily="65" charset="-120"/>
              </a:rPr>
              <a:t>：「他們欲</a:t>
            </a:r>
            <a:r>
              <a:rPr lang="zh-TW" altLang="en-US" sz="4800" b="1" dirty="0" smtClean="0">
                <a:solidFill>
                  <a:srgbClr val="FFFF00"/>
                </a:solidFill>
                <a:latin typeface="標楷體" pitchFamily="65" charset="-120"/>
                <a:ea typeface="標楷體" pitchFamily="65" charset="-120"/>
              </a:rPr>
              <a:t>用手扶你，免得你的腳觸著</a:t>
            </a:r>
            <a:r>
              <a:rPr lang="en-US" sz="4800" b="1" dirty="0" smtClean="0">
                <a:solidFill>
                  <a:srgbClr val="FFFF00"/>
                </a:solidFill>
                <a:latin typeface="標楷體" pitchFamily="65" charset="-120"/>
                <a:ea typeface="標楷體" pitchFamily="65" charset="-120"/>
              </a:rPr>
              <a:t>(</a:t>
            </a:r>
            <a:r>
              <a:rPr lang="en-US" sz="4800" b="1" dirty="0" err="1" smtClean="0">
                <a:solidFill>
                  <a:srgbClr val="FFFF00"/>
                </a:solidFill>
                <a:latin typeface="標楷體" pitchFamily="65" charset="-120"/>
                <a:ea typeface="標楷體" pitchFamily="65" charset="-120"/>
              </a:rPr>
              <a:t>tak-tio̍h</a:t>
            </a:r>
            <a:r>
              <a:rPr lang="en-US" sz="4800" b="1" dirty="0" smtClean="0">
                <a:solidFill>
                  <a:srgbClr val="FFFF00"/>
                </a:solidFill>
                <a:latin typeface="標楷體" pitchFamily="65" charset="-120"/>
                <a:ea typeface="標楷體" pitchFamily="65" charset="-120"/>
              </a:rPr>
              <a:t>)</a:t>
            </a:r>
            <a:r>
              <a:rPr lang="zh-TW" altLang="en-US" sz="4800" b="1" dirty="0" smtClean="0">
                <a:solidFill>
                  <a:srgbClr val="FFFF00"/>
                </a:solidFill>
                <a:latin typeface="標楷體" pitchFamily="65" charset="-120"/>
                <a:ea typeface="標楷體" pitchFamily="65" charset="-120"/>
              </a:rPr>
              <a:t>石</a:t>
            </a:r>
            <a:r>
              <a:rPr lang="zh-TW" altLang="en-US" sz="4800" b="1" dirty="0" smtClean="0">
                <a:solidFill>
                  <a:srgbClr val="FFFF00"/>
                </a:solidFill>
                <a:latin typeface="標楷體" pitchFamily="65" charset="-120"/>
                <a:ea typeface="標楷體" pitchFamily="65" charset="-120"/>
              </a:rPr>
              <a:t>。」</a:t>
            </a:r>
            <a:endParaRPr lang="en-US" altLang="zh-TW" sz="4800" b="1" dirty="0" smtClean="0">
              <a:solidFill>
                <a:srgbClr val="FFFF00"/>
              </a:solidFill>
              <a:latin typeface="標楷體" pitchFamily="65" charset="-120"/>
              <a:ea typeface="標楷體" pitchFamily="65" charset="-120"/>
            </a:endParaRPr>
          </a:p>
          <a:p>
            <a:pPr>
              <a:buNone/>
            </a:pPr>
            <a:r>
              <a:rPr lang="zh-TW" altLang="en-US" sz="4800" b="1" dirty="0" smtClean="0">
                <a:solidFill>
                  <a:srgbClr val="FFFF00"/>
                </a:solidFill>
                <a:latin typeface="標楷體" pitchFamily="65" charset="-120"/>
                <a:ea typeface="標楷體" pitchFamily="65" charset="-120"/>
              </a:rPr>
              <a:t> </a:t>
            </a:r>
            <a:endParaRPr lang="en-US" altLang="zh-TW" sz="4800" b="1" dirty="0" smtClean="0">
              <a:solidFill>
                <a:srgbClr val="FFFF00"/>
              </a:solidFill>
              <a:latin typeface="標楷體" pitchFamily="65" charset="-120"/>
              <a:ea typeface="標楷體" pitchFamily="65" charset="-120"/>
            </a:endParaRPr>
          </a:p>
          <a:p>
            <a:pPr>
              <a:buNone/>
            </a:pPr>
            <a:r>
              <a:rPr lang="zh-TW" altLang="en-US" sz="4800" b="1" dirty="0" smtClean="0">
                <a:latin typeface="標楷體" pitchFamily="65" charset="-120"/>
                <a:ea typeface="標楷體" pitchFamily="65" charset="-120"/>
              </a:rPr>
              <a:t>華</a:t>
            </a:r>
            <a:r>
              <a:rPr lang="en-US" altLang="zh-TW" sz="4800" b="1" dirty="0" smtClean="0">
                <a:latin typeface="標楷體" pitchFamily="65" charset="-120"/>
                <a:ea typeface="標楷體" pitchFamily="65" charset="-120"/>
              </a:rPr>
              <a:t>:</a:t>
            </a:r>
            <a:r>
              <a:rPr lang="zh-TW" altLang="en-US" sz="4800" b="1" dirty="0" smtClean="0">
                <a:latin typeface="標楷體" pitchFamily="65" charset="-120"/>
                <a:ea typeface="標楷體" pitchFamily="65" charset="-120"/>
              </a:rPr>
              <a:t>又</a:t>
            </a:r>
            <a:r>
              <a:rPr lang="zh-TW" altLang="en-US" sz="4800" b="1" dirty="0" smtClean="0">
                <a:latin typeface="標楷體" pitchFamily="65" charset="-120"/>
                <a:ea typeface="標楷體" pitchFamily="65" charset="-120"/>
              </a:rPr>
              <a:t>記著：</a:t>
            </a:r>
            <a:r>
              <a:rPr lang="en-US" sz="4800" b="1" dirty="0" smtClean="0">
                <a:latin typeface="標楷體" pitchFamily="65" charset="-120"/>
                <a:ea typeface="標楷體" pitchFamily="65" charset="-120"/>
              </a:rPr>
              <a:t>‘</a:t>
            </a:r>
            <a:r>
              <a:rPr lang="zh-TW" altLang="en-US" sz="4800" b="1" dirty="0" smtClean="0">
                <a:latin typeface="標楷體" pitchFamily="65" charset="-120"/>
                <a:ea typeface="標楷體" pitchFamily="65" charset="-120"/>
              </a:rPr>
              <a:t>用手托住你，免得你的腳碰到石頭。</a:t>
            </a:r>
            <a:r>
              <a:rPr lang="en-US" sz="4800" b="1" dirty="0" smtClean="0">
                <a:latin typeface="標楷體" pitchFamily="65" charset="-120"/>
                <a:ea typeface="標楷體" pitchFamily="65" charset="-120"/>
              </a:rPr>
              <a:t>’”</a:t>
            </a:r>
            <a:endParaRPr lang="en-US" sz="4800" b="1" dirty="0">
              <a:latin typeface="標楷體" pitchFamily="65" charset="-120"/>
              <a:ea typeface="標楷體" pitchFamily="65" charset="-120"/>
            </a:endParaRPr>
          </a:p>
        </p:txBody>
      </p:sp>
    </p:spTree>
    <p:extLst>
      <p:ext uri="{BB962C8B-B14F-4D97-AF65-F5344CB8AC3E}">
        <p14:creationId xmlns:p14="http://schemas.microsoft.com/office/powerpoint/2010/main" xmlns="" val="124831219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8203"/>
            <a:ext cx="8382000" cy="830997"/>
          </a:xfrm>
        </p:spPr>
        <p:txBody>
          <a:bodyPr/>
          <a:lstStyle/>
          <a:p>
            <a:pPr algn="ctr">
              <a:lnSpc>
                <a:spcPct val="100000"/>
              </a:lnSpc>
            </a:pPr>
            <a:r>
              <a:rPr lang="zh-TW" altLang="en-US" sz="5400" dirty="0" smtClean="0">
                <a:effectLst/>
                <a:latin typeface="楷体" pitchFamily="49" charset="-122"/>
                <a:ea typeface="楷体" pitchFamily="49" charset="-122"/>
              </a:rPr>
              <a:t>路加福</a:t>
            </a:r>
            <a:r>
              <a:rPr lang="zh-TW" altLang="en-US" sz="5400" dirty="0">
                <a:effectLst/>
                <a:latin typeface="楷体" pitchFamily="49" charset="-122"/>
                <a:ea typeface="楷体" pitchFamily="49" charset="-122"/>
              </a:rPr>
              <a:t>音 </a:t>
            </a:r>
            <a:r>
              <a:rPr lang="en-US" altLang="zh-TW" sz="5400" dirty="0" smtClean="0">
                <a:effectLst/>
                <a:latin typeface="楷体" pitchFamily="49" charset="-122"/>
                <a:ea typeface="楷体" pitchFamily="49" charset="-122"/>
              </a:rPr>
              <a:t>4:12</a:t>
            </a:r>
            <a:endParaRPr lang="zh-TW" altLang="en-US" sz="5400" dirty="0">
              <a:effectLst/>
              <a:latin typeface="楷体" pitchFamily="49" charset="-122"/>
              <a:ea typeface="楷体" pitchFamily="49" charset="-122"/>
            </a:endParaRPr>
          </a:p>
        </p:txBody>
      </p:sp>
      <p:sp>
        <p:nvSpPr>
          <p:cNvPr id="3" name="Subtitle 2"/>
          <p:cNvSpPr>
            <a:spLocks noGrp="1"/>
          </p:cNvSpPr>
          <p:nvPr>
            <p:ph type="body" sz="quarter" idx="10"/>
          </p:nvPr>
        </p:nvSpPr>
        <p:spPr>
          <a:xfrm>
            <a:off x="762000" y="1447800"/>
            <a:ext cx="7848600" cy="3619452"/>
          </a:xfrm>
        </p:spPr>
        <p:txBody>
          <a:bodyPr/>
          <a:lstStyle/>
          <a:p>
            <a:pPr>
              <a:buNone/>
            </a:pPr>
            <a:r>
              <a:rPr lang="zh-TW" altLang="en-US" sz="4800" b="1" dirty="0" smtClean="0">
                <a:solidFill>
                  <a:srgbClr val="FFFF00"/>
                </a:solidFill>
                <a:latin typeface="標楷體" pitchFamily="65" charset="-120"/>
                <a:ea typeface="標楷體" pitchFamily="65" charset="-120"/>
              </a:rPr>
              <a:t>台</a:t>
            </a:r>
            <a:r>
              <a:rPr lang="en-US" altLang="zh-TW" sz="4800" b="1" dirty="0" smtClean="0">
                <a:solidFill>
                  <a:srgbClr val="FFFF00"/>
                </a:solidFill>
                <a:latin typeface="標楷體" pitchFamily="65" charset="-120"/>
                <a:ea typeface="標楷體" pitchFamily="65" charset="-120"/>
              </a:rPr>
              <a:t>:</a:t>
            </a:r>
            <a:r>
              <a:rPr lang="zh-TW" altLang="en-US" sz="4800" b="1" dirty="0" smtClean="0">
                <a:solidFill>
                  <a:srgbClr val="FFFF00"/>
                </a:solidFill>
                <a:latin typeface="標楷體" pitchFamily="65" charset="-120"/>
                <a:ea typeface="標楷體" pitchFamily="65" charset="-120"/>
              </a:rPr>
              <a:t>耶穌應伊講：「有講：</a:t>
            </a:r>
            <a:r>
              <a:rPr lang="en-US" altLang="zh-TW" sz="4800" b="1" dirty="0" smtClean="0">
                <a:solidFill>
                  <a:srgbClr val="FFFF00"/>
                </a:solidFill>
                <a:latin typeface="標楷體" pitchFamily="65" charset="-120"/>
                <a:ea typeface="標楷體" pitchFamily="65" charset="-120"/>
              </a:rPr>
              <a:t>『</a:t>
            </a:r>
            <a:r>
              <a:rPr lang="zh-TW" altLang="en-US" sz="4800" b="1" dirty="0" smtClean="0">
                <a:solidFill>
                  <a:srgbClr val="FFFF00"/>
                </a:solidFill>
                <a:latin typeface="標楷體" pitchFamily="65" charset="-120"/>
                <a:ea typeface="標楷體" pitchFamily="65" charset="-120"/>
              </a:rPr>
              <a:t>莫得試主</a:t>
            </a:r>
            <a:r>
              <a:rPr lang="en-US" sz="4800" b="1" dirty="0" smtClean="0">
                <a:solidFill>
                  <a:srgbClr val="FFFF00"/>
                </a:solidFill>
                <a:latin typeface="標楷體" pitchFamily="65" charset="-120"/>
                <a:ea typeface="標楷體" pitchFamily="65" charset="-120"/>
              </a:rPr>
              <a:t>─</a:t>
            </a:r>
            <a:r>
              <a:rPr lang="zh-TW" altLang="en-US" sz="4800" b="1" dirty="0" smtClean="0">
                <a:solidFill>
                  <a:srgbClr val="FFFF00"/>
                </a:solidFill>
                <a:latin typeface="標楷體" pitchFamily="65" charset="-120"/>
                <a:ea typeface="標楷體" pitchFamily="65" charset="-120"/>
              </a:rPr>
              <a:t>你</a:t>
            </a:r>
            <a:r>
              <a:rPr lang="zh-TW" altLang="en-US" sz="4800" b="1" dirty="0" smtClean="0">
                <a:solidFill>
                  <a:srgbClr val="FFFF00"/>
                </a:solidFill>
                <a:latin typeface="標楷體" pitchFamily="65" charset="-120"/>
                <a:ea typeface="標楷體" pitchFamily="65" charset="-120"/>
              </a:rPr>
              <a:t>的上帝。</a:t>
            </a:r>
            <a:r>
              <a:rPr lang="en-US" altLang="zh-TW" sz="4800" b="1" dirty="0" smtClean="0">
                <a:solidFill>
                  <a:srgbClr val="FFFF00"/>
                </a:solidFill>
                <a:latin typeface="標楷體" pitchFamily="65" charset="-120"/>
                <a:ea typeface="標楷體" pitchFamily="65" charset="-120"/>
              </a:rPr>
              <a:t>』</a:t>
            </a:r>
            <a:r>
              <a:rPr lang="zh-TW" altLang="en-US" sz="4800" b="1" dirty="0" smtClean="0">
                <a:solidFill>
                  <a:srgbClr val="FFFF00"/>
                </a:solidFill>
                <a:latin typeface="標楷體" pitchFamily="65" charset="-120"/>
                <a:ea typeface="標楷體" pitchFamily="65" charset="-120"/>
              </a:rPr>
              <a:t>」 </a:t>
            </a:r>
            <a:endParaRPr lang="en-US" altLang="zh-TW" sz="4800" b="1" dirty="0" smtClean="0">
              <a:solidFill>
                <a:srgbClr val="FFFF00"/>
              </a:solidFill>
              <a:latin typeface="標楷體" pitchFamily="65" charset="-120"/>
              <a:ea typeface="標楷體" pitchFamily="65" charset="-120"/>
            </a:endParaRPr>
          </a:p>
          <a:p>
            <a:pPr>
              <a:buNone/>
            </a:pPr>
            <a:endParaRPr lang="en-US" altLang="zh-TW" sz="4800" b="1" dirty="0" smtClean="0">
              <a:latin typeface="標楷體" pitchFamily="65" charset="-120"/>
              <a:ea typeface="標楷體" pitchFamily="65" charset="-120"/>
            </a:endParaRPr>
          </a:p>
          <a:p>
            <a:pPr>
              <a:buNone/>
            </a:pPr>
            <a:r>
              <a:rPr lang="zh-TW" altLang="en-US" sz="4800" b="1" dirty="0" smtClean="0">
                <a:latin typeface="標楷體" pitchFamily="65" charset="-120"/>
                <a:ea typeface="標楷體" pitchFamily="65" charset="-120"/>
              </a:rPr>
              <a:t>華</a:t>
            </a:r>
            <a:r>
              <a:rPr lang="en-US" altLang="zh-TW" sz="4800" b="1" dirty="0" smtClean="0">
                <a:latin typeface="標楷體" pitchFamily="65" charset="-120"/>
                <a:ea typeface="標楷體" pitchFamily="65" charset="-120"/>
              </a:rPr>
              <a:t>:</a:t>
            </a:r>
            <a:r>
              <a:rPr lang="zh-TW" altLang="en-US" sz="4800" b="1" dirty="0" smtClean="0">
                <a:latin typeface="標楷體" pitchFamily="65" charset="-120"/>
                <a:ea typeface="標楷體" pitchFamily="65" charset="-120"/>
              </a:rPr>
              <a:t>耶</a:t>
            </a:r>
            <a:r>
              <a:rPr lang="zh-TW" altLang="en-US" sz="4800" b="1" dirty="0" smtClean="0">
                <a:latin typeface="標楷體" pitchFamily="65" charset="-120"/>
                <a:ea typeface="標楷體" pitchFamily="65" charset="-120"/>
              </a:rPr>
              <a:t>穌回答：</a:t>
            </a:r>
            <a:r>
              <a:rPr lang="en-US" sz="4800" b="1" dirty="0" smtClean="0">
                <a:latin typeface="標楷體" pitchFamily="65" charset="-120"/>
                <a:ea typeface="標楷體" pitchFamily="65" charset="-120"/>
              </a:rPr>
              <a:t>“</a:t>
            </a:r>
            <a:r>
              <a:rPr lang="zh-TW" altLang="en-US" sz="4800" b="1" dirty="0" smtClean="0">
                <a:latin typeface="標楷體" pitchFamily="65" charset="-120"/>
                <a:ea typeface="標楷體" pitchFamily="65" charset="-120"/>
              </a:rPr>
              <a:t>經上說：</a:t>
            </a:r>
            <a:r>
              <a:rPr lang="en-US" sz="4800" b="1" dirty="0" smtClean="0">
                <a:latin typeface="標楷體" pitchFamily="65" charset="-120"/>
                <a:ea typeface="標楷體" pitchFamily="65" charset="-120"/>
              </a:rPr>
              <a:t>‘</a:t>
            </a:r>
            <a:r>
              <a:rPr lang="zh-TW" altLang="en-US" sz="4800" b="1" dirty="0" smtClean="0">
                <a:latin typeface="標楷體" pitchFamily="65" charset="-120"/>
                <a:ea typeface="標楷體" pitchFamily="65" charset="-120"/>
              </a:rPr>
              <a:t>不可試探主你的　神。</a:t>
            </a:r>
            <a:r>
              <a:rPr lang="en-US" sz="4800" b="1" dirty="0" smtClean="0">
                <a:latin typeface="標楷體" pitchFamily="65" charset="-120"/>
                <a:ea typeface="標楷體" pitchFamily="65" charset="-120"/>
              </a:rPr>
              <a:t>’”</a:t>
            </a:r>
            <a:endParaRPr lang="en-US" sz="4800" b="1" dirty="0" smtClean="0">
              <a:latin typeface="標楷體" pitchFamily="65" charset="-120"/>
              <a:ea typeface="標楷體" pitchFamily="65" charset="-120"/>
            </a:endParaRPr>
          </a:p>
        </p:txBody>
      </p:sp>
    </p:spTree>
    <p:extLst>
      <p:ext uri="{BB962C8B-B14F-4D97-AF65-F5344CB8AC3E}">
        <p14:creationId xmlns:p14="http://schemas.microsoft.com/office/powerpoint/2010/main" xmlns="" val="124831219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8203"/>
            <a:ext cx="8382000" cy="830997"/>
          </a:xfrm>
        </p:spPr>
        <p:txBody>
          <a:bodyPr/>
          <a:lstStyle/>
          <a:p>
            <a:pPr algn="ctr">
              <a:lnSpc>
                <a:spcPct val="100000"/>
              </a:lnSpc>
            </a:pPr>
            <a:r>
              <a:rPr lang="zh-TW" altLang="en-US" sz="5400" dirty="0" smtClean="0">
                <a:effectLst/>
                <a:latin typeface="楷体" pitchFamily="49" charset="-122"/>
                <a:ea typeface="楷体" pitchFamily="49" charset="-122"/>
              </a:rPr>
              <a:t>路加福</a:t>
            </a:r>
            <a:r>
              <a:rPr lang="zh-TW" altLang="en-US" sz="5400" dirty="0">
                <a:effectLst/>
                <a:latin typeface="楷体" pitchFamily="49" charset="-122"/>
                <a:ea typeface="楷体" pitchFamily="49" charset="-122"/>
              </a:rPr>
              <a:t>音 </a:t>
            </a:r>
            <a:r>
              <a:rPr lang="en-US" altLang="zh-TW" sz="5400" dirty="0" smtClean="0">
                <a:effectLst/>
                <a:latin typeface="楷体" pitchFamily="49" charset="-122"/>
                <a:ea typeface="楷体" pitchFamily="49" charset="-122"/>
              </a:rPr>
              <a:t>4:13</a:t>
            </a:r>
            <a:endParaRPr lang="zh-TW" altLang="en-US" sz="5400" dirty="0">
              <a:effectLst/>
              <a:latin typeface="楷体" pitchFamily="49" charset="-122"/>
              <a:ea typeface="楷体" pitchFamily="49" charset="-122"/>
            </a:endParaRPr>
          </a:p>
        </p:txBody>
      </p:sp>
      <p:sp>
        <p:nvSpPr>
          <p:cNvPr id="3" name="Subtitle 2"/>
          <p:cNvSpPr>
            <a:spLocks noGrp="1"/>
          </p:cNvSpPr>
          <p:nvPr>
            <p:ph type="body" sz="quarter" idx="10"/>
          </p:nvPr>
        </p:nvSpPr>
        <p:spPr>
          <a:xfrm>
            <a:off x="762000" y="1447800"/>
            <a:ext cx="7848600" cy="3619452"/>
          </a:xfrm>
        </p:spPr>
        <p:txBody>
          <a:bodyPr/>
          <a:lstStyle/>
          <a:p>
            <a:pPr>
              <a:buNone/>
            </a:pPr>
            <a:r>
              <a:rPr lang="zh-TW" altLang="en-US" sz="4800" b="1" dirty="0" smtClean="0">
                <a:solidFill>
                  <a:srgbClr val="FFFF00"/>
                </a:solidFill>
                <a:latin typeface="標楷體" pitchFamily="65" charset="-120"/>
                <a:ea typeface="標楷體" pitchFamily="65" charset="-120"/>
              </a:rPr>
              <a:t>台</a:t>
            </a:r>
            <a:r>
              <a:rPr lang="en-US" altLang="zh-TW" sz="4800" b="1" dirty="0" smtClean="0">
                <a:solidFill>
                  <a:srgbClr val="FFFF00"/>
                </a:solidFill>
                <a:latin typeface="標楷體" pitchFamily="65" charset="-120"/>
                <a:ea typeface="標楷體" pitchFamily="65" charset="-120"/>
              </a:rPr>
              <a:t>:</a:t>
            </a:r>
            <a:r>
              <a:rPr lang="zh-TW" altLang="en-US" sz="4800" b="1" dirty="0" smtClean="0">
                <a:solidFill>
                  <a:srgbClr val="FFFF00"/>
                </a:solidFill>
                <a:latin typeface="標楷體" pitchFamily="65" charset="-120"/>
                <a:ea typeface="標楷體" pitchFamily="65" charset="-120"/>
              </a:rPr>
              <a:t>魔鬼已經盡逐項的試，就暫時離開伊。 </a:t>
            </a:r>
            <a:endParaRPr lang="en-US" altLang="zh-TW" sz="4800" b="1" dirty="0" smtClean="0">
              <a:solidFill>
                <a:srgbClr val="FFFF00"/>
              </a:solidFill>
              <a:latin typeface="標楷體" pitchFamily="65" charset="-120"/>
              <a:ea typeface="標楷體" pitchFamily="65" charset="-120"/>
            </a:endParaRPr>
          </a:p>
          <a:p>
            <a:pPr>
              <a:buNone/>
            </a:pPr>
            <a:endParaRPr lang="en-US" altLang="zh-TW" sz="4800" b="1" dirty="0" smtClean="0">
              <a:solidFill>
                <a:srgbClr val="FFFF00"/>
              </a:solidFill>
              <a:latin typeface="標楷體" pitchFamily="65" charset="-120"/>
              <a:ea typeface="標楷體" pitchFamily="65" charset="-120"/>
            </a:endParaRPr>
          </a:p>
          <a:p>
            <a:pPr>
              <a:buNone/>
            </a:pPr>
            <a:r>
              <a:rPr lang="zh-TW" altLang="en-US" sz="4800" b="1" dirty="0" smtClean="0">
                <a:latin typeface="標楷體" pitchFamily="65" charset="-120"/>
                <a:ea typeface="標楷體" pitchFamily="65" charset="-120"/>
              </a:rPr>
              <a:t>華</a:t>
            </a:r>
            <a:r>
              <a:rPr lang="en-US" altLang="zh-TW" sz="4800" b="1" dirty="0" smtClean="0">
                <a:latin typeface="標楷體" pitchFamily="65" charset="-120"/>
                <a:ea typeface="標楷體" pitchFamily="65" charset="-120"/>
              </a:rPr>
              <a:t>:</a:t>
            </a:r>
            <a:r>
              <a:rPr lang="zh-TW" altLang="en-US" sz="4800" b="1" dirty="0" smtClean="0">
                <a:latin typeface="標楷體" pitchFamily="65" charset="-120"/>
                <a:ea typeface="標楷體" pitchFamily="65" charset="-120"/>
              </a:rPr>
              <a:t>魔</a:t>
            </a:r>
            <a:r>
              <a:rPr lang="zh-TW" altLang="en-US" sz="4800" b="1" dirty="0" smtClean="0">
                <a:latin typeface="標楷體" pitchFamily="65" charset="-120"/>
                <a:ea typeface="標楷體" pitchFamily="65" charset="-120"/>
              </a:rPr>
              <a:t>鬼用盡了各種試探，就暫時離開了耶穌。</a:t>
            </a:r>
            <a:endParaRPr lang="en-US" sz="4800" b="1" dirty="0">
              <a:latin typeface="標楷體" pitchFamily="65" charset="-120"/>
              <a:ea typeface="標楷體" pitchFamily="65" charset="-120"/>
            </a:endParaRPr>
          </a:p>
        </p:txBody>
      </p:sp>
    </p:spTree>
    <p:extLst>
      <p:ext uri="{BB962C8B-B14F-4D97-AF65-F5344CB8AC3E}">
        <p14:creationId xmlns:p14="http://schemas.microsoft.com/office/powerpoint/2010/main" xmlns="" val="124831219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8203"/>
            <a:ext cx="8382000" cy="2492990"/>
          </a:xfrm>
        </p:spPr>
        <p:txBody>
          <a:bodyPr/>
          <a:lstStyle/>
          <a:p>
            <a:pPr algn="ctr">
              <a:lnSpc>
                <a:spcPct val="100000"/>
              </a:lnSpc>
            </a:pPr>
            <a:r>
              <a:rPr lang="zh-TW" altLang="en-US" sz="5400" dirty="0">
                <a:effectLst/>
                <a:latin typeface="楷体" pitchFamily="49" charset="-122"/>
                <a:ea typeface="楷体" pitchFamily="49" charset="-122"/>
              </a:rPr>
              <a:t>路加福音 </a:t>
            </a:r>
            <a:r>
              <a:rPr lang="en-US" altLang="zh-TW" sz="5400" dirty="0" smtClean="0">
                <a:effectLst/>
                <a:latin typeface="楷体" pitchFamily="49" charset="-122"/>
                <a:ea typeface="楷体" pitchFamily="49" charset="-122"/>
              </a:rPr>
              <a:t>4:1</a:t>
            </a:r>
            <a:r>
              <a:rPr lang="en-US" altLang="zh-TW" sz="5400" dirty="0">
                <a:effectLst/>
                <a:latin typeface="楷体" pitchFamily="49" charset="-122"/>
                <a:ea typeface="楷体" pitchFamily="49" charset="-122"/>
              </a:rPr>
              <a:t/>
            </a:r>
            <a:br>
              <a:rPr lang="en-US" altLang="zh-TW" sz="5400" dirty="0">
                <a:effectLst/>
                <a:latin typeface="楷体" pitchFamily="49" charset="-122"/>
                <a:ea typeface="楷体" pitchFamily="49" charset="-122"/>
              </a:rPr>
            </a:br>
            <a:r>
              <a:rPr lang="en-US" altLang="zh-TW" sz="5400" dirty="0">
                <a:effectLst/>
                <a:latin typeface="楷体" pitchFamily="49" charset="-122"/>
                <a:ea typeface="楷体" pitchFamily="49" charset="-122"/>
              </a:rPr>
              <a:t/>
            </a:r>
            <a:br>
              <a:rPr lang="en-US" altLang="zh-TW" sz="5400" dirty="0">
                <a:effectLst/>
                <a:latin typeface="楷体" pitchFamily="49" charset="-122"/>
                <a:ea typeface="楷体" pitchFamily="49" charset="-122"/>
              </a:rPr>
            </a:br>
            <a:endParaRPr lang="zh-TW" altLang="en-US" sz="5400" dirty="0">
              <a:effectLst/>
              <a:latin typeface="楷体" pitchFamily="49" charset="-122"/>
              <a:ea typeface="楷体" pitchFamily="49" charset="-122"/>
            </a:endParaRPr>
          </a:p>
        </p:txBody>
      </p:sp>
      <p:sp>
        <p:nvSpPr>
          <p:cNvPr id="3" name="Subtitle 2"/>
          <p:cNvSpPr>
            <a:spLocks noGrp="1"/>
          </p:cNvSpPr>
          <p:nvPr>
            <p:ph type="body" sz="quarter" idx="10"/>
          </p:nvPr>
        </p:nvSpPr>
        <p:spPr>
          <a:xfrm>
            <a:off x="533400" y="1413909"/>
            <a:ext cx="8229600" cy="4653582"/>
          </a:xfrm>
        </p:spPr>
        <p:txBody>
          <a:bodyPr/>
          <a:lstStyle/>
          <a:p>
            <a:pPr>
              <a:buNone/>
            </a:pPr>
            <a:r>
              <a:rPr lang="zh-TW" altLang="en-US" sz="5400" dirty="0" smtClean="0">
                <a:solidFill>
                  <a:srgbClr val="FFFF00"/>
                </a:solidFill>
                <a:latin typeface="標楷體" pitchFamily="65" charset="-120"/>
                <a:ea typeface="標楷體" pitchFamily="65" charset="-120"/>
              </a:rPr>
              <a:t>台</a:t>
            </a:r>
            <a:r>
              <a:rPr lang="en-US" altLang="zh-TW" sz="5400" dirty="0" smtClean="0">
                <a:solidFill>
                  <a:srgbClr val="FFFF00"/>
                </a:solidFill>
                <a:latin typeface="標楷體" pitchFamily="65" charset="-120"/>
                <a:ea typeface="標楷體" pitchFamily="65" charset="-120"/>
              </a:rPr>
              <a:t>:</a:t>
            </a:r>
            <a:r>
              <a:rPr lang="zh-TW" altLang="en-US" sz="5400" dirty="0" smtClean="0">
                <a:solidFill>
                  <a:srgbClr val="FFFF00"/>
                </a:solidFill>
                <a:latin typeface="標楷體" pitchFamily="65" charset="-120"/>
                <a:ea typeface="標楷體" pitchFamily="65" charset="-120"/>
              </a:rPr>
              <a:t>耶穌受聖神充滿，對</a:t>
            </a:r>
            <a:r>
              <a:rPr lang="zh-TW" altLang="en-US" sz="5400" u="sng" dirty="0" smtClean="0">
                <a:solidFill>
                  <a:srgbClr val="FFFF00"/>
                </a:solidFill>
                <a:latin typeface="標楷體" pitchFamily="65" charset="-120"/>
                <a:ea typeface="標楷體" pitchFamily="65" charset="-120"/>
              </a:rPr>
              <a:t>約但</a:t>
            </a:r>
            <a:r>
              <a:rPr lang="zh-TW" altLang="en-US" sz="5400" dirty="0" smtClean="0">
                <a:solidFill>
                  <a:srgbClr val="FFFF00"/>
                </a:solidFill>
                <a:latin typeface="標楷體" pitchFamily="65" charset="-120"/>
                <a:ea typeface="標楷體" pitchFamily="65" charset="-120"/>
              </a:rPr>
              <a:t>河倒來，互聖神導伊佇曠野裡， </a:t>
            </a:r>
            <a:endParaRPr lang="en-US" altLang="zh-TW" sz="5400" dirty="0" smtClean="0">
              <a:solidFill>
                <a:srgbClr val="FFFF00"/>
              </a:solidFill>
              <a:latin typeface="標楷體" pitchFamily="65" charset="-120"/>
              <a:ea typeface="標楷體" pitchFamily="65" charset="-120"/>
            </a:endParaRPr>
          </a:p>
          <a:p>
            <a:pPr>
              <a:buNone/>
            </a:pPr>
            <a:r>
              <a:rPr lang="zh-TW" altLang="en-US" sz="5400" dirty="0" smtClean="0">
                <a:latin typeface="標楷體" pitchFamily="65" charset="-120"/>
                <a:ea typeface="標楷體" pitchFamily="65" charset="-120"/>
              </a:rPr>
              <a:t>華</a:t>
            </a:r>
            <a:r>
              <a:rPr lang="en-US" altLang="zh-TW" sz="5400" dirty="0" smtClean="0">
                <a:latin typeface="標楷體" pitchFamily="65" charset="-120"/>
                <a:ea typeface="標楷體" pitchFamily="65" charset="-120"/>
              </a:rPr>
              <a:t>:</a:t>
            </a:r>
            <a:r>
              <a:rPr lang="zh-TW" altLang="en-US" sz="5400" dirty="0" smtClean="0">
                <a:latin typeface="標楷體" pitchFamily="65" charset="-120"/>
                <a:ea typeface="標楷體" pitchFamily="65" charset="-120"/>
              </a:rPr>
              <a:t>耶</a:t>
            </a:r>
            <a:r>
              <a:rPr lang="zh-TW" altLang="en-US" sz="5400" dirty="0" smtClean="0">
                <a:latin typeface="標楷體" pitchFamily="65" charset="-120"/>
                <a:ea typeface="標楷體" pitchFamily="65" charset="-120"/>
              </a:rPr>
              <a:t>穌被聖靈充滿，從約旦河回來，聖靈引他到曠野，四十天受魔鬼的試探。</a:t>
            </a:r>
            <a:endParaRPr lang="en-US" sz="5400" dirty="0">
              <a:latin typeface="標楷體" pitchFamily="65" charset="-120"/>
              <a:ea typeface="標楷體" pitchFamily="65" charset="-120"/>
            </a:endParaRPr>
          </a:p>
        </p:txBody>
      </p:sp>
    </p:spTree>
    <p:extLst>
      <p:ext uri="{BB962C8B-B14F-4D97-AF65-F5344CB8AC3E}">
        <p14:creationId xmlns:p14="http://schemas.microsoft.com/office/powerpoint/2010/main" xmlns="" val="124831219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8203"/>
            <a:ext cx="8382000" cy="830997"/>
          </a:xfrm>
        </p:spPr>
        <p:txBody>
          <a:bodyPr/>
          <a:lstStyle/>
          <a:p>
            <a:pPr algn="ctr">
              <a:lnSpc>
                <a:spcPct val="100000"/>
              </a:lnSpc>
            </a:pPr>
            <a:r>
              <a:rPr lang="zh-TW" altLang="en-US" sz="5400" dirty="0" smtClean="0">
                <a:effectLst/>
                <a:latin typeface="楷体" pitchFamily="49" charset="-122"/>
                <a:ea typeface="楷体" pitchFamily="49" charset="-122"/>
              </a:rPr>
              <a:t>路加福</a:t>
            </a:r>
            <a:r>
              <a:rPr lang="zh-TW" altLang="en-US" sz="5400" dirty="0">
                <a:effectLst/>
                <a:latin typeface="楷体" pitchFamily="49" charset="-122"/>
                <a:ea typeface="楷体" pitchFamily="49" charset="-122"/>
              </a:rPr>
              <a:t>音 </a:t>
            </a:r>
            <a:r>
              <a:rPr lang="en-US" altLang="zh-TW" sz="5400" dirty="0" smtClean="0">
                <a:effectLst/>
                <a:latin typeface="楷体" pitchFamily="49" charset="-122"/>
                <a:ea typeface="楷体" pitchFamily="49" charset="-122"/>
              </a:rPr>
              <a:t>4:2</a:t>
            </a:r>
            <a:endParaRPr lang="zh-TW" altLang="en-US" sz="5400" dirty="0">
              <a:effectLst/>
              <a:latin typeface="楷体" pitchFamily="49" charset="-122"/>
              <a:ea typeface="楷体" pitchFamily="49" charset="-122"/>
            </a:endParaRPr>
          </a:p>
        </p:txBody>
      </p:sp>
      <p:sp>
        <p:nvSpPr>
          <p:cNvPr id="3" name="Subtitle 2"/>
          <p:cNvSpPr>
            <a:spLocks noGrp="1"/>
          </p:cNvSpPr>
          <p:nvPr>
            <p:ph type="body" sz="quarter" idx="10"/>
          </p:nvPr>
        </p:nvSpPr>
        <p:spPr>
          <a:xfrm>
            <a:off x="685800" y="1413909"/>
            <a:ext cx="7848600" cy="3471720"/>
          </a:xfrm>
        </p:spPr>
        <p:txBody>
          <a:bodyPr/>
          <a:lstStyle/>
          <a:p>
            <a:pPr>
              <a:buNone/>
            </a:pPr>
            <a:r>
              <a:rPr lang="zh-TW" altLang="en-US" sz="4800" dirty="0" smtClean="0">
                <a:solidFill>
                  <a:srgbClr val="FFFF00"/>
                </a:solidFill>
                <a:latin typeface="標楷體" pitchFamily="65" charset="-120"/>
                <a:ea typeface="標楷體" pitchFamily="65" charset="-120"/>
              </a:rPr>
              <a:t>台</a:t>
            </a:r>
            <a:r>
              <a:rPr lang="en-US" altLang="zh-TW" sz="4800" dirty="0" smtClean="0">
                <a:solidFill>
                  <a:srgbClr val="FFFF00"/>
                </a:solidFill>
                <a:latin typeface="標楷體" pitchFamily="65" charset="-120"/>
                <a:ea typeface="標楷體" pitchFamily="65" charset="-120"/>
              </a:rPr>
              <a:t>:</a:t>
            </a:r>
            <a:r>
              <a:rPr lang="zh-TW" altLang="en-US" sz="4800" dirty="0" smtClean="0">
                <a:solidFill>
                  <a:srgbClr val="FFFF00"/>
                </a:solidFill>
                <a:latin typeface="標楷體" pitchFamily="65" charset="-120"/>
                <a:ea typeface="標楷體" pitchFamily="65" charset="-120"/>
              </a:rPr>
              <a:t>四十日久互魔鬼試伊。諸個日的中間無食甚麼物；後來，就枵。 </a:t>
            </a:r>
            <a:endParaRPr lang="en-US" altLang="zh-TW" sz="4800" dirty="0" smtClean="0">
              <a:solidFill>
                <a:srgbClr val="FFFF00"/>
              </a:solidFill>
              <a:latin typeface="標楷體" pitchFamily="65" charset="-120"/>
              <a:ea typeface="標楷體" pitchFamily="65" charset="-120"/>
            </a:endParaRPr>
          </a:p>
          <a:p>
            <a:pPr>
              <a:buNone/>
            </a:pPr>
            <a:r>
              <a:rPr lang="zh-TW" altLang="en-US" sz="4800" dirty="0" smtClean="0">
                <a:latin typeface="標楷體" pitchFamily="65" charset="-120"/>
                <a:ea typeface="標楷體" pitchFamily="65" charset="-120"/>
              </a:rPr>
              <a:t>華</a:t>
            </a:r>
            <a:r>
              <a:rPr lang="en-US" altLang="zh-TW" sz="4800" dirty="0" smtClean="0">
                <a:latin typeface="標楷體" pitchFamily="65" charset="-120"/>
                <a:ea typeface="標楷體" pitchFamily="65" charset="-120"/>
              </a:rPr>
              <a:t>:</a:t>
            </a:r>
            <a:r>
              <a:rPr lang="zh-TW" altLang="en-US" sz="4800" dirty="0" smtClean="0">
                <a:latin typeface="標楷體" pitchFamily="65" charset="-120"/>
                <a:ea typeface="標楷體" pitchFamily="65" charset="-120"/>
              </a:rPr>
              <a:t>那</a:t>
            </a:r>
            <a:r>
              <a:rPr lang="zh-TW" altLang="en-US" sz="4800" dirty="0" smtClean="0">
                <a:latin typeface="標楷體" pitchFamily="65" charset="-120"/>
                <a:ea typeface="標楷體" pitchFamily="65" charset="-120"/>
              </a:rPr>
              <a:t>些日子他甚麼也沒有吃，日子滿了他就餓了</a:t>
            </a:r>
            <a:r>
              <a:rPr lang="zh-TW" altLang="en-US" sz="4800" dirty="0" smtClean="0">
                <a:latin typeface="標楷體" pitchFamily="65" charset="-120"/>
                <a:ea typeface="標楷體" pitchFamily="65" charset="-120"/>
              </a:rPr>
              <a:t>。</a:t>
            </a:r>
            <a:endParaRPr lang="en-US" altLang="zh-TW" sz="4800" dirty="0" smtClean="0">
              <a:latin typeface="標楷體" pitchFamily="65" charset="-120"/>
              <a:ea typeface="標楷體" pitchFamily="65" charset="-120"/>
            </a:endParaRPr>
          </a:p>
        </p:txBody>
      </p:sp>
    </p:spTree>
    <p:extLst>
      <p:ext uri="{BB962C8B-B14F-4D97-AF65-F5344CB8AC3E}">
        <p14:creationId xmlns:p14="http://schemas.microsoft.com/office/powerpoint/2010/main" xmlns="" val="124831219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8203"/>
            <a:ext cx="8382000" cy="830997"/>
          </a:xfrm>
        </p:spPr>
        <p:txBody>
          <a:bodyPr/>
          <a:lstStyle/>
          <a:p>
            <a:pPr algn="ctr">
              <a:lnSpc>
                <a:spcPct val="100000"/>
              </a:lnSpc>
            </a:pPr>
            <a:r>
              <a:rPr lang="zh-TW" altLang="en-US" sz="5400" dirty="0" smtClean="0">
                <a:effectLst/>
                <a:latin typeface="楷体" pitchFamily="49" charset="-122"/>
                <a:ea typeface="楷体" pitchFamily="49" charset="-122"/>
              </a:rPr>
              <a:t>路加福</a:t>
            </a:r>
            <a:r>
              <a:rPr lang="zh-TW" altLang="en-US" sz="5400" dirty="0">
                <a:effectLst/>
                <a:latin typeface="楷体" pitchFamily="49" charset="-122"/>
                <a:ea typeface="楷体" pitchFamily="49" charset="-122"/>
              </a:rPr>
              <a:t>音 </a:t>
            </a:r>
            <a:r>
              <a:rPr lang="en-US" altLang="zh-TW" sz="5400" dirty="0" smtClean="0">
                <a:effectLst/>
                <a:latin typeface="楷体" pitchFamily="49" charset="-122"/>
                <a:ea typeface="楷体" pitchFamily="49" charset="-122"/>
              </a:rPr>
              <a:t>4:3</a:t>
            </a:r>
            <a:endParaRPr lang="zh-TW" altLang="en-US" sz="5400" dirty="0">
              <a:effectLst/>
              <a:latin typeface="楷体" pitchFamily="49" charset="-122"/>
              <a:ea typeface="楷体" pitchFamily="49" charset="-122"/>
            </a:endParaRPr>
          </a:p>
        </p:txBody>
      </p:sp>
      <p:sp>
        <p:nvSpPr>
          <p:cNvPr id="3" name="Subtitle 2"/>
          <p:cNvSpPr>
            <a:spLocks noGrp="1"/>
          </p:cNvSpPr>
          <p:nvPr>
            <p:ph type="body" sz="quarter" idx="10"/>
          </p:nvPr>
        </p:nvSpPr>
        <p:spPr>
          <a:xfrm>
            <a:off x="685800" y="1413909"/>
            <a:ext cx="7848600" cy="5401479"/>
          </a:xfrm>
        </p:spPr>
        <p:txBody>
          <a:bodyPr/>
          <a:lstStyle/>
          <a:p>
            <a:pPr>
              <a:buNone/>
            </a:pPr>
            <a:r>
              <a:rPr lang="zh-TW" altLang="en-US" sz="5400" dirty="0" smtClean="0">
                <a:solidFill>
                  <a:srgbClr val="FFFF00"/>
                </a:solidFill>
                <a:latin typeface="標楷體" pitchFamily="65" charset="-120"/>
                <a:ea typeface="標楷體" pitchFamily="65" charset="-120"/>
              </a:rPr>
              <a:t>台</a:t>
            </a:r>
            <a:r>
              <a:rPr lang="en-US" altLang="zh-TW" sz="5400" dirty="0" smtClean="0">
                <a:solidFill>
                  <a:srgbClr val="FFFF00"/>
                </a:solidFill>
                <a:latin typeface="標楷體" pitchFamily="65" charset="-120"/>
                <a:ea typeface="標楷體" pitchFamily="65" charset="-120"/>
              </a:rPr>
              <a:t>:</a:t>
            </a:r>
            <a:r>
              <a:rPr lang="zh-TW" altLang="en-US" sz="5400" dirty="0" smtClean="0">
                <a:solidFill>
                  <a:srgbClr val="FFFF00"/>
                </a:solidFill>
                <a:latin typeface="標楷體" pitchFamily="65" charset="-120"/>
                <a:ea typeface="標楷體" pitchFamily="65" charset="-120"/>
              </a:rPr>
              <a:t>魔鬼給伊講：「你若是上帝的子著教此個石變做餅。」</a:t>
            </a:r>
            <a:endParaRPr lang="en-US" altLang="zh-TW" sz="5400" dirty="0" smtClean="0">
              <a:solidFill>
                <a:srgbClr val="FFFF00"/>
              </a:solidFill>
              <a:latin typeface="標楷體" pitchFamily="65" charset="-120"/>
              <a:ea typeface="標楷體" pitchFamily="65" charset="-120"/>
            </a:endParaRPr>
          </a:p>
          <a:p>
            <a:pPr>
              <a:buNone/>
            </a:pPr>
            <a:r>
              <a:rPr lang="zh-TW" altLang="en-US" sz="5400" dirty="0" smtClean="0">
                <a:latin typeface="標楷體" pitchFamily="65" charset="-120"/>
                <a:ea typeface="標楷體" pitchFamily="65" charset="-120"/>
              </a:rPr>
              <a:t>華</a:t>
            </a:r>
            <a:r>
              <a:rPr lang="en-US" altLang="zh-TW" sz="5400" dirty="0" smtClean="0">
                <a:latin typeface="標楷體" pitchFamily="65" charset="-120"/>
                <a:ea typeface="標楷體" pitchFamily="65" charset="-120"/>
              </a:rPr>
              <a:t>:</a:t>
            </a:r>
            <a:r>
              <a:rPr lang="zh-TW" altLang="en-US" sz="5400" dirty="0" smtClean="0">
                <a:latin typeface="標楷體" pitchFamily="65" charset="-120"/>
                <a:ea typeface="標楷體" pitchFamily="65" charset="-120"/>
              </a:rPr>
              <a:t>魔</a:t>
            </a:r>
            <a:r>
              <a:rPr lang="zh-TW" altLang="en-US" sz="5400" dirty="0" smtClean="0">
                <a:latin typeface="標楷體" pitchFamily="65" charset="-120"/>
                <a:ea typeface="標楷體" pitchFamily="65" charset="-120"/>
              </a:rPr>
              <a:t>鬼對他說：</a:t>
            </a:r>
            <a:r>
              <a:rPr lang="en-US" sz="5400" dirty="0" smtClean="0">
                <a:latin typeface="標楷體" pitchFamily="65" charset="-120"/>
                <a:ea typeface="標楷體" pitchFamily="65" charset="-120"/>
              </a:rPr>
              <a:t>“</a:t>
            </a:r>
            <a:r>
              <a:rPr lang="zh-TW" altLang="en-US" sz="5400" dirty="0" smtClean="0">
                <a:latin typeface="標楷體" pitchFamily="65" charset="-120"/>
                <a:ea typeface="標楷體" pitchFamily="65" charset="-120"/>
              </a:rPr>
              <a:t>你若是　神的兒子，就吩咐這塊石頭變成食物吧！</a:t>
            </a:r>
            <a:r>
              <a:rPr lang="en-US" sz="5400" dirty="0" smtClean="0">
                <a:latin typeface="標楷體" pitchFamily="65" charset="-120"/>
                <a:ea typeface="標楷體" pitchFamily="65" charset="-120"/>
              </a:rPr>
              <a:t>”</a:t>
            </a:r>
            <a:endParaRPr lang="en-US" sz="5400" dirty="0">
              <a:latin typeface="標楷體" pitchFamily="65" charset="-120"/>
              <a:ea typeface="標楷體" pitchFamily="65" charset="-120"/>
            </a:endParaRPr>
          </a:p>
        </p:txBody>
      </p:sp>
    </p:spTree>
    <p:extLst>
      <p:ext uri="{BB962C8B-B14F-4D97-AF65-F5344CB8AC3E}">
        <p14:creationId xmlns:p14="http://schemas.microsoft.com/office/powerpoint/2010/main" xmlns="" val="124831219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8203"/>
            <a:ext cx="8382000" cy="830997"/>
          </a:xfrm>
        </p:spPr>
        <p:txBody>
          <a:bodyPr/>
          <a:lstStyle/>
          <a:p>
            <a:pPr algn="ctr">
              <a:lnSpc>
                <a:spcPct val="100000"/>
              </a:lnSpc>
            </a:pPr>
            <a:r>
              <a:rPr lang="zh-TW" altLang="en-US" sz="5400" dirty="0" smtClean="0">
                <a:effectLst/>
                <a:latin typeface="楷体" pitchFamily="49" charset="-122"/>
                <a:ea typeface="楷体" pitchFamily="49" charset="-122"/>
              </a:rPr>
              <a:t>路加福</a:t>
            </a:r>
            <a:r>
              <a:rPr lang="zh-TW" altLang="en-US" sz="5400" dirty="0">
                <a:effectLst/>
                <a:latin typeface="楷体" pitchFamily="49" charset="-122"/>
                <a:ea typeface="楷体" pitchFamily="49" charset="-122"/>
              </a:rPr>
              <a:t>音 </a:t>
            </a:r>
            <a:r>
              <a:rPr lang="en-US" altLang="zh-TW" sz="5400" dirty="0" smtClean="0">
                <a:effectLst/>
                <a:latin typeface="楷体" pitchFamily="49" charset="-122"/>
                <a:ea typeface="楷体" pitchFamily="49" charset="-122"/>
              </a:rPr>
              <a:t>4:4</a:t>
            </a:r>
            <a:endParaRPr lang="zh-TW" altLang="en-US" sz="5400" dirty="0">
              <a:effectLst/>
              <a:latin typeface="楷体" pitchFamily="49" charset="-122"/>
              <a:ea typeface="楷体" pitchFamily="49" charset="-122"/>
            </a:endParaRPr>
          </a:p>
        </p:txBody>
      </p:sp>
      <p:sp>
        <p:nvSpPr>
          <p:cNvPr id="3" name="Subtitle 2"/>
          <p:cNvSpPr>
            <a:spLocks noGrp="1"/>
          </p:cNvSpPr>
          <p:nvPr>
            <p:ph type="body" sz="quarter" idx="10"/>
          </p:nvPr>
        </p:nvSpPr>
        <p:spPr>
          <a:xfrm>
            <a:off x="685800" y="1413909"/>
            <a:ext cx="8001000" cy="5244513"/>
          </a:xfrm>
        </p:spPr>
        <p:txBody>
          <a:bodyPr/>
          <a:lstStyle/>
          <a:p>
            <a:pPr>
              <a:buNone/>
            </a:pPr>
            <a:r>
              <a:rPr lang="zh-TW" altLang="en-US" sz="4800" b="1" dirty="0" smtClean="0">
                <a:solidFill>
                  <a:srgbClr val="FFFF00"/>
                </a:solidFill>
                <a:latin typeface="標楷體" pitchFamily="65" charset="-120"/>
                <a:ea typeface="標楷體" pitchFamily="65" charset="-120"/>
              </a:rPr>
              <a:t>台</a:t>
            </a:r>
            <a:r>
              <a:rPr lang="en-US" altLang="zh-TW" sz="4800" b="1" dirty="0" smtClean="0">
                <a:solidFill>
                  <a:srgbClr val="FFFF00"/>
                </a:solidFill>
                <a:latin typeface="標楷體" pitchFamily="65" charset="-120"/>
                <a:ea typeface="標楷體" pitchFamily="65" charset="-120"/>
              </a:rPr>
              <a:t>:</a:t>
            </a:r>
            <a:r>
              <a:rPr lang="zh-TW" altLang="en-US" sz="4800" b="1" dirty="0" smtClean="0">
                <a:solidFill>
                  <a:srgbClr val="FFFF00"/>
                </a:solidFill>
                <a:latin typeface="標楷體" pitchFamily="65" charset="-120"/>
                <a:ea typeface="標楷體" pitchFamily="65" charset="-120"/>
              </a:rPr>
              <a:t>耶穌應伊講：「有記載講：</a:t>
            </a:r>
            <a:r>
              <a:rPr lang="en-US" altLang="zh-TW" sz="4800" b="1" dirty="0" smtClean="0">
                <a:solidFill>
                  <a:srgbClr val="FFFF00"/>
                </a:solidFill>
                <a:latin typeface="標楷體" pitchFamily="65" charset="-120"/>
                <a:ea typeface="標楷體" pitchFamily="65" charset="-120"/>
              </a:rPr>
              <a:t>『</a:t>
            </a:r>
            <a:r>
              <a:rPr lang="zh-TW" altLang="en-US" sz="4800" b="1" dirty="0" smtClean="0">
                <a:solidFill>
                  <a:srgbClr val="FFFF00"/>
                </a:solidFill>
                <a:latin typeface="標楷體" pitchFamily="65" charset="-120"/>
                <a:ea typeface="標楷體" pitchFamily="65" charset="-120"/>
              </a:rPr>
              <a:t>人的活呣若倚靠餅。</a:t>
            </a:r>
            <a:r>
              <a:rPr lang="en-US" altLang="zh-TW" sz="4800" b="1" dirty="0" smtClean="0">
                <a:solidFill>
                  <a:srgbClr val="FFFF00"/>
                </a:solidFill>
                <a:latin typeface="標楷體" pitchFamily="65" charset="-120"/>
                <a:ea typeface="標楷體" pitchFamily="65" charset="-120"/>
              </a:rPr>
              <a:t>』</a:t>
            </a:r>
            <a:r>
              <a:rPr lang="zh-TW" altLang="en-US" sz="4800" b="1" dirty="0" smtClean="0">
                <a:solidFill>
                  <a:srgbClr val="FFFF00"/>
                </a:solidFill>
                <a:latin typeface="標楷體" pitchFamily="65" charset="-120"/>
                <a:ea typeface="標楷體" pitchFamily="65" charset="-120"/>
              </a:rPr>
              <a:t>」 </a:t>
            </a:r>
            <a:endParaRPr lang="en-US" altLang="zh-TW" sz="4800" b="1" dirty="0" smtClean="0">
              <a:solidFill>
                <a:srgbClr val="FFFF00"/>
              </a:solidFill>
              <a:latin typeface="標楷體" pitchFamily="65" charset="-120"/>
              <a:ea typeface="標楷體" pitchFamily="65" charset="-120"/>
            </a:endParaRPr>
          </a:p>
          <a:p>
            <a:pPr>
              <a:buNone/>
            </a:pPr>
            <a:endParaRPr lang="en-US" altLang="zh-TW" sz="4800" dirty="0" smtClean="0">
              <a:latin typeface="標楷體" pitchFamily="65" charset="-120"/>
              <a:ea typeface="標楷體" pitchFamily="65" charset="-120"/>
            </a:endParaRPr>
          </a:p>
          <a:p>
            <a:pPr>
              <a:buNone/>
            </a:pPr>
            <a:r>
              <a:rPr lang="zh-TW" altLang="en-US" sz="4800" dirty="0" smtClean="0">
                <a:latin typeface="標楷體" pitchFamily="65" charset="-120"/>
                <a:ea typeface="標楷體" pitchFamily="65" charset="-120"/>
              </a:rPr>
              <a:t>華</a:t>
            </a:r>
            <a:r>
              <a:rPr lang="en-US" altLang="zh-TW" sz="4800" dirty="0" smtClean="0">
                <a:latin typeface="標楷體" pitchFamily="65" charset="-120"/>
                <a:ea typeface="標楷體" pitchFamily="65" charset="-120"/>
              </a:rPr>
              <a:t>:</a:t>
            </a:r>
            <a:r>
              <a:rPr lang="zh-TW" altLang="en-US" sz="4800" dirty="0" smtClean="0">
                <a:latin typeface="標楷體" pitchFamily="65" charset="-120"/>
                <a:ea typeface="標楷體" pitchFamily="65" charset="-120"/>
              </a:rPr>
              <a:t>耶</a:t>
            </a:r>
            <a:r>
              <a:rPr lang="zh-TW" altLang="en-US" sz="4800" dirty="0" smtClean="0">
                <a:latin typeface="標楷體" pitchFamily="65" charset="-120"/>
                <a:ea typeface="標楷體" pitchFamily="65" charset="-120"/>
              </a:rPr>
              <a:t>穌回答：</a:t>
            </a:r>
            <a:r>
              <a:rPr lang="en-US" sz="4800" dirty="0" smtClean="0">
                <a:latin typeface="標楷體" pitchFamily="65" charset="-120"/>
                <a:ea typeface="標楷體" pitchFamily="65" charset="-120"/>
              </a:rPr>
              <a:t>“</a:t>
            </a:r>
            <a:r>
              <a:rPr lang="zh-TW" altLang="en-US" sz="4800" dirty="0" smtClean="0">
                <a:latin typeface="標楷體" pitchFamily="65" charset="-120"/>
                <a:ea typeface="標楷體" pitchFamily="65" charset="-120"/>
              </a:rPr>
              <a:t>經上記著：</a:t>
            </a:r>
            <a:r>
              <a:rPr lang="en-US" sz="4800" dirty="0" smtClean="0">
                <a:latin typeface="標楷體" pitchFamily="65" charset="-120"/>
                <a:ea typeface="標楷體" pitchFamily="65" charset="-120"/>
              </a:rPr>
              <a:t>‘</a:t>
            </a:r>
            <a:r>
              <a:rPr lang="zh-TW" altLang="en-US" sz="4800" dirty="0" smtClean="0">
                <a:latin typeface="標楷體" pitchFamily="65" charset="-120"/>
                <a:ea typeface="標楷體" pitchFamily="65" charset="-120"/>
              </a:rPr>
              <a:t>人活著不是單靠食物</a:t>
            </a:r>
            <a:r>
              <a:rPr lang="zh-TW" altLang="en-US" sz="4800" dirty="0" smtClean="0">
                <a:latin typeface="標楷體" pitchFamily="65" charset="-120"/>
                <a:ea typeface="標楷體" pitchFamily="65" charset="-120"/>
              </a:rPr>
              <a:t>。</a:t>
            </a:r>
            <a:r>
              <a:rPr lang="en-US" altLang="zh-TW" sz="4800" dirty="0" smtClean="0">
                <a:latin typeface="標楷體" pitchFamily="65" charset="-120"/>
                <a:ea typeface="標楷體" pitchFamily="65" charset="-120"/>
              </a:rPr>
              <a:t>”</a:t>
            </a:r>
            <a:endParaRPr lang="en-US" altLang="zh-TW" sz="4800" dirty="0" smtClean="0">
              <a:latin typeface="標楷體" pitchFamily="65" charset="-120"/>
              <a:ea typeface="標楷體" pitchFamily="65" charset="-120"/>
            </a:endParaRPr>
          </a:p>
          <a:p>
            <a:pPr>
              <a:buNone/>
            </a:pPr>
            <a:r>
              <a:rPr lang="zh-TW" altLang="en-US" sz="4800" dirty="0" smtClean="0">
                <a:latin typeface="標楷體" pitchFamily="65" charset="-120"/>
                <a:ea typeface="標楷體" pitchFamily="65" charset="-120"/>
              </a:rPr>
              <a:t>，</a:t>
            </a:r>
            <a:endParaRPr lang="en-US" sz="4800" dirty="0" smtClean="0">
              <a:latin typeface="標楷體" pitchFamily="65" charset="-120"/>
              <a:ea typeface="標楷體" pitchFamily="65" charset="-120"/>
            </a:endParaRPr>
          </a:p>
          <a:p>
            <a:pPr>
              <a:buNone/>
            </a:pPr>
            <a:endParaRPr lang="en-US" sz="4800" dirty="0">
              <a:latin typeface="標楷體" pitchFamily="65" charset="-120"/>
              <a:ea typeface="標楷體" pitchFamily="65" charset="-120"/>
            </a:endParaRPr>
          </a:p>
        </p:txBody>
      </p:sp>
    </p:spTree>
    <p:extLst>
      <p:ext uri="{BB962C8B-B14F-4D97-AF65-F5344CB8AC3E}">
        <p14:creationId xmlns:p14="http://schemas.microsoft.com/office/powerpoint/2010/main" xmlns="" val="124831219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8203"/>
            <a:ext cx="8382000" cy="830997"/>
          </a:xfrm>
        </p:spPr>
        <p:txBody>
          <a:bodyPr/>
          <a:lstStyle/>
          <a:p>
            <a:pPr algn="ctr">
              <a:lnSpc>
                <a:spcPct val="100000"/>
              </a:lnSpc>
            </a:pPr>
            <a:r>
              <a:rPr lang="zh-TW" altLang="en-US" sz="5400" dirty="0" smtClean="0">
                <a:effectLst/>
                <a:latin typeface="楷体" pitchFamily="49" charset="-122"/>
                <a:ea typeface="楷体" pitchFamily="49" charset="-122"/>
              </a:rPr>
              <a:t>路加福</a:t>
            </a:r>
            <a:r>
              <a:rPr lang="zh-TW" altLang="en-US" sz="5400" dirty="0">
                <a:effectLst/>
                <a:latin typeface="楷体" pitchFamily="49" charset="-122"/>
                <a:ea typeface="楷体" pitchFamily="49" charset="-122"/>
              </a:rPr>
              <a:t>音 </a:t>
            </a:r>
            <a:r>
              <a:rPr lang="en-US" altLang="zh-TW" sz="5400" dirty="0" smtClean="0">
                <a:effectLst/>
                <a:latin typeface="楷体" pitchFamily="49" charset="-122"/>
                <a:ea typeface="楷体" pitchFamily="49" charset="-122"/>
              </a:rPr>
              <a:t>4:5</a:t>
            </a:r>
            <a:endParaRPr lang="zh-TW" altLang="en-US" sz="5400" dirty="0">
              <a:effectLst/>
              <a:latin typeface="楷体" pitchFamily="49" charset="-122"/>
              <a:ea typeface="楷体" pitchFamily="49" charset="-122"/>
            </a:endParaRPr>
          </a:p>
        </p:txBody>
      </p:sp>
      <p:sp>
        <p:nvSpPr>
          <p:cNvPr id="3" name="Subtitle 2"/>
          <p:cNvSpPr>
            <a:spLocks noGrp="1"/>
          </p:cNvSpPr>
          <p:nvPr>
            <p:ph type="body" sz="quarter" idx="10"/>
          </p:nvPr>
        </p:nvSpPr>
        <p:spPr>
          <a:xfrm>
            <a:off x="685800" y="1413909"/>
            <a:ext cx="8001000" cy="4284250"/>
          </a:xfrm>
        </p:spPr>
        <p:txBody>
          <a:bodyPr/>
          <a:lstStyle/>
          <a:p>
            <a:pPr>
              <a:buNone/>
            </a:pPr>
            <a:r>
              <a:rPr lang="zh-TW" altLang="en-US" sz="4800" b="1" dirty="0" smtClean="0">
                <a:solidFill>
                  <a:srgbClr val="FFFF00"/>
                </a:solidFill>
                <a:latin typeface="標楷體" pitchFamily="65" charset="-120"/>
                <a:ea typeface="標楷體" pitchFamily="65" charset="-120"/>
              </a:rPr>
              <a:t>台</a:t>
            </a:r>
            <a:r>
              <a:rPr lang="en-US" altLang="zh-TW" sz="4800" b="1" dirty="0" smtClean="0">
                <a:solidFill>
                  <a:srgbClr val="FFFF00"/>
                </a:solidFill>
                <a:latin typeface="標楷體" pitchFamily="65" charset="-120"/>
                <a:ea typeface="標楷體" pitchFamily="65" charset="-120"/>
              </a:rPr>
              <a:t>:</a:t>
            </a:r>
            <a:r>
              <a:rPr lang="zh-TW" altLang="en-US" sz="4800" b="1" dirty="0" smtClean="0">
                <a:solidFill>
                  <a:srgbClr val="FFFF00"/>
                </a:solidFill>
                <a:latin typeface="標楷體" pitchFamily="65" charset="-120"/>
                <a:ea typeface="標楷體" pitchFamily="65" charset="-120"/>
              </a:rPr>
              <a:t>魔鬼閣導伊絔上</a:t>
            </a:r>
            <a:r>
              <a:rPr lang="en-US" sz="4800" b="1" dirty="0" smtClean="0">
                <a:solidFill>
                  <a:srgbClr val="FFFF00"/>
                </a:solidFill>
                <a:latin typeface="標楷體" pitchFamily="65" charset="-120"/>
                <a:ea typeface="標楷體" pitchFamily="65" charset="-120"/>
              </a:rPr>
              <a:t>(</a:t>
            </a:r>
            <a:r>
              <a:rPr lang="en-US" sz="4800" b="1" dirty="0" err="1" smtClean="0">
                <a:solidFill>
                  <a:srgbClr val="FFFF00"/>
                </a:solidFill>
                <a:latin typeface="標楷體" pitchFamily="65" charset="-120"/>
                <a:ea typeface="標楷體" pitchFamily="65" charset="-120"/>
              </a:rPr>
              <a:t>peh-chiūⁿ</a:t>
            </a:r>
            <a:r>
              <a:rPr lang="en-US" sz="4800" b="1" dirty="0" smtClean="0">
                <a:solidFill>
                  <a:srgbClr val="FFFF00"/>
                </a:solidFill>
                <a:latin typeface="標楷體" pitchFamily="65" charset="-120"/>
                <a:ea typeface="標楷體" pitchFamily="65" charset="-120"/>
              </a:rPr>
              <a:t>)</a:t>
            </a:r>
            <a:r>
              <a:rPr lang="zh-TW" altLang="en-US" sz="4800" b="1" dirty="0" smtClean="0">
                <a:solidFill>
                  <a:srgbClr val="FFFF00"/>
                </a:solidFill>
                <a:latin typeface="標楷體" pitchFamily="65" charset="-120"/>
                <a:ea typeface="標楷體" pitchFamily="65" charset="-120"/>
              </a:rPr>
              <a:t>高，一目</a:t>
            </a:r>
            <a:r>
              <a:rPr lang="en-US" sz="4800" b="1" dirty="0" smtClean="0">
                <a:solidFill>
                  <a:srgbClr val="FFFF00"/>
                </a:solidFill>
                <a:latin typeface="標楷體" pitchFamily="65" charset="-120"/>
                <a:ea typeface="標楷體" pitchFamily="65" charset="-120"/>
              </a:rPr>
              <a:t> </a:t>
            </a:r>
            <a:r>
              <a:rPr lang="zh-TW" altLang="en-US" sz="4800" b="1" dirty="0" smtClean="0">
                <a:solidFill>
                  <a:srgbClr val="FFFF00"/>
                </a:solidFill>
                <a:latin typeface="標楷體" pitchFamily="65" charset="-120"/>
                <a:ea typeface="標楷體" pitchFamily="65" charset="-120"/>
              </a:rPr>
              <a:t>久</a:t>
            </a:r>
            <a:r>
              <a:rPr lang="en-US" sz="4800" b="1" dirty="0" smtClean="0">
                <a:solidFill>
                  <a:srgbClr val="FFFF00"/>
                </a:solidFill>
                <a:latin typeface="標楷體" pitchFamily="65" charset="-120"/>
                <a:ea typeface="標楷體" pitchFamily="65" charset="-120"/>
              </a:rPr>
              <a:t>(</a:t>
            </a:r>
            <a:r>
              <a:rPr lang="en-US" sz="4800" b="1" dirty="0" err="1" smtClean="0">
                <a:solidFill>
                  <a:srgbClr val="FFFF00"/>
                </a:solidFill>
                <a:latin typeface="標楷體" pitchFamily="65" charset="-120"/>
                <a:ea typeface="標楷體" pitchFamily="65" charset="-120"/>
              </a:rPr>
              <a:t>ba̍k</a:t>
            </a:r>
            <a:r>
              <a:rPr lang="en-US" sz="4800" b="1" dirty="0" smtClean="0">
                <a:solidFill>
                  <a:srgbClr val="FFFF00"/>
                </a:solidFill>
                <a:latin typeface="標楷體" pitchFamily="65" charset="-120"/>
                <a:ea typeface="標楷體" pitchFamily="65" charset="-120"/>
              </a:rPr>
              <a:t>- </a:t>
            </a:r>
            <a:r>
              <a:rPr lang="en-US" sz="4800" b="1" dirty="0" err="1" smtClean="0">
                <a:solidFill>
                  <a:srgbClr val="FFFF00"/>
                </a:solidFill>
                <a:latin typeface="標楷體" pitchFamily="65" charset="-120"/>
                <a:ea typeface="標楷體" pitchFamily="65" charset="-120"/>
              </a:rPr>
              <a:t>nih-kú</a:t>
            </a:r>
            <a:r>
              <a:rPr lang="en-US" sz="4800" b="1" dirty="0" smtClean="0">
                <a:solidFill>
                  <a:srgbClr val="FFFF00"/>
                </a:solidFill>
                <a:latin typeface="標楷體" pitchFamily="65" charset="-120"/>
                <a:ea typeface="標楷體" pitchFamily="65" charset="-120"/>
              </a:rPr>
              <a:t>)</a:t>
            </a:r>
            <a:r>
              <a:rPr lang="zh-TW" altLang="en-US" sz="4800" b="1" dirty="0" smtClean="0">
                <a:solidFill>
                  <a:srgbClr val="FFFF00"/>
                </a:solidFill>
                <a:latin typeface="標楷體" pitchFamily="65" charset="-120"/>
                <a:ea typeface="標楷體" pitchFamily="65" charset="-120"/>
              </a:rPr>
              <a:t>用天下萬國互伊看， </a:t>
            </a:r>
            <a:endParaRPr lang="en-US" altLang="zh-TW" sz="4800" b="1" dirty="0" smtClean="0">
              <a:solidFill>
                <a:srgbClr val="FFFF00"/>
              </a:solidFill>
              <a:latin typeface="標楷體" pitchFamily="65" charset="-120"/>
              <a:ea typeface="標楷體" pitchFamily="65" charset="-120"/>
            </a:endParaRPr>
          </a:p>
          <a:p>
            <a:pPr>
              <a:buNone/>
            </a:pPr>
            <a:r>
              <a:rPr lang="zh-TW" altLang="en-US" sz="4800" dirty="0" smtClean="0">
                <a:latin typeface="標楷體" pitchFamily="65" charset="-120"/>
                <a:ea typeface="標楷體" pitchFamily="65" charset="-120"/>
              </a:rPr>
              <a:t>華</a:t>
            </a:r>
            <a:r>
              <a:rPr lang="en-US" altLang="zh-TW" sz="4800" dirty="0" smtClean="0">
                <a:latin typeface="標楷體" pitchFamily="65" charset="-120"/>
                <a:ea typeface="標楷體" pitchFamily="65" charset="-120"/>
              </a:rPr>
              <a:t>:</a:t>
            </a:r>
            <a:r>
              <a:rPr lang="zh-TW" altLang="en-US" sz="4800" dirty="0" smtClean="0">
                <a:latin typeface="標楷體" pitchFamily="65" charset="-120"/>
                <a:ea typeface="標楷體" pitchFamily="65" charset="-120"/>
              </a:rPr>
              <a:t>魔</a:t>
            </a:r>
            <a:r>
              <a:rPr lang="zh-TW" altLang="en-US" sz="4800" dirty="0" smtClean="0">
                <a:latin typeface="標楷體" pitchFamily="65" charset="-120"/>
                <a:ea typeface="標楷體" pitchFamily="65" charset="-120"/>
              </a:rPr>
              <a:t>鬼引他上到高處，霎時間把天下萬國指給他看，</a:t>
            </a:r>
            <a:endParaRPr lang="en-US" sz="4800" dirty="0" smtClean="0">
              <a:latin typeface="標楷體" pitchFamily="65" charset="-120"/>
              <a:ea typeface="標楷體" pitchFamily="65" charset="-120"/>
            </a:endParaRPr>
          </a:p>
          <a:p>
            <a:pPr>
              <a:buNone/>
            </a:pPr>
            <a:endParaRPr lang="en-US" sz="4800" dirty="0">
              <a:latin typeface="標楷體" pitchFamily="65" charset="-120"/>
              <a:ea typeface="標楷體" pitchFamily="65" charset="-120"/>
            </a:endParaRPr>
          </a:p>
        </p:txBody>
      </p:sp>
    </p:spTree>
    <p:extLst>
      <p:ext uri="{BB962C8B-B14F-4D97-AF65-F5344CB8AC3E}">
        <p14:creationId xmlns:p14="http://schemas.microsoft.com/office/powerpoint/2010/main" xmlns="" val="124831219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8203"/>
            <a:ext cx="8382000" cy="830997"/>
          </a:xfrm>
        </p:spPr>
        <p:txBody>
          <a:bodyPr/>
          <a:lstStyle/>
          <a:p>
            <a:pPr algn="ctr">
              <a:lnSpc>
                <a:spcPct val="100000"/>
              </a:lnSpc>
            </a:pPr>
            <a:r>
              <a:rPr lang="zh-TW" altLang="en-US" sz="5400" dirty="0" smtClean="0">
                <a:effectLst/>
                <a:latin typeface="楷体" pitchFamily="49" charset="-122"/>
                <a:ea typeface="楷体" pitchFamily="49" charset="-122"/>
              </a:rPr>
              <a:t>路加福</a:t>
            </a:r>
            <a:r>
              <a:rPr lang="zh-TW" altLang="en-US" sz="5400" dirty="0">
                <a:effectLst/>
                <a:latin typeface="楷体" pitchFamily="49" charset="-122"/>
                <a:ea typeface="楷体" pitchFamily="49" charset="-122"/>
              </a:rPr>
              <a:t>音 </a:t>
            </a:r>
            <a:r>
              <a:rPr lang="en-US" altLang="zh-TW" sz="5400" dirty="0" smtClean="0">
                <a:effectLst/>
                <a:latin typeface="楷体" pitchFamily="49" charset="-122"/>
                <a:ea typeface="楷体" pitchFamily="49" charset="-122"/>
              </a:rPr>
              <a:t>4:6</a:t>
            </a:r>
            <a:endParaRPr lang="zh-TW" altLang="en-US" sz="5400" dirty="0">
              <a:effectLst/>
              <a:latin typeface="楷体" pitchFamily="49" charset="-122"/>
              <a:ea typeface="楷体" pitchFamily="49" charset="-122"/>
            </a:endParaRPr>
          </a:p>
        </p:txBody>
      </p:sp>
      <p:sp>
        <p:nvSpPr>
          <p:cNvPr id="3" name="Subtitle 2"/>
          <p:cNvSpPr>
            <a:spLocks noGrp="1"/>
          </p:cNvSpPr>
          <p:nvPr>
            <p:ph type="body" sz="quarter" idx="10"/>
          </p:nvPr>
        </p:nvSpPr>
        <p:spPr>
          <a:xfrm>
            <a:off x="685800" y="1413909"/>
            <a:ext cx="7848600" cy="5755422"/>
          </a:xfrm>
        </p:spPr>
        <p:txBody>
          <a:bodyPr/>
          <a:lstStyle/>
          <a:p>
            <a:pPr>
              <a:buNone/>
            </a:pPr>
            <a:r>
              <a:rPr lang="zh-TW" altLang="en-US" sz="4400" b="1" dirty="0" smtClean="0">
                <a:solidFill>
                  <a:srgbClr val="FFFF00"/>
                </a:solidFill>
                <a:latin typeface="標楷體" pitchFamily="65" charset="-120"/>
                <a:ea typeface="標楷體" pitchFamily="65" charset="-120"/>
              </a:rPr>
              <a:t>台</a:t>
            </a:r>
            <a:r>
              <a:rPr lang="en-US" altLang="zh-TW" sz="4400" b="1" dirty="0" smtClean="0">
                <a:solidFill>
                  <a:srgbClr val="FFFF00"/>
                </a:solidFill>
                <a:latin typeface="標楷體" pitchFamily="65" charset="-120"/>
                <a:ea typeface="標楷體" pitchFamily="65" charset="-120"/>
              </a:rPr>
              <a:t>:</a:t>
            </a:r>
            <a:r>
              <a:rPr lang="zh-TW" altLang="en-US" sz="4400" b="1" dirty="0" smtClean="0">
                <a:solidFill>
                  <a:srgbClr val="FFFF00"/>
                </a:solidFill>
                <a:latin typeface="標楷體" pitchFamily="65" charset="-120"/>
                <a:ea typeface="標楷體" pitchFamily="65" charset="-120"/>
              </a:rPr>
              <a:t>就給伊講：「此個一切的權，及</a:t>
            </a:r>
            <a:r>
              <a:rPr lang="en-US" sz="4400" b="1" dirty="0" smtClean="0">
                <a:solidFill>
                  <a:srgbClr val="FFFF00"/>
                </a:solidFill>
                <a:latin typeface="標楷體" pitchFamily="65" charset="-120"/>
                <a:ea typeface="標楷體" pitchFamily="65" charset="-120"/>
              </a:rPr>
              <a:t> </a:t>
            </a:r>
            <a:r>
              <a:rPr lang="zh-TW" altLang="en-US" sz="4400" b="1" dirty="0" smtClean="0">
                <a:solidFill>
                  <a:srgbClr val="FFFF00"/>
                </a:solidFill>
                <a:latin typeface="標楷體" pitchFamily="65" charset="-120"/>
                <a:ea typeface="標楷體" pitchFamily="65" charset="-120"/>
              </a:rPr>
              <a:t>的榮光，我欲互你，因為此個已經交互我，出在我欲互甚麼人就互伊。 </a:t>
            </a:r>
            <a:endParaRPr lang="en-US" altLang="zh-TW" sz="4400" b="1" dirty="0" smtClean="0">
              <a:solidFill>
                <a:srgbClr val="FFFF00"/>
              </a:solidFill>
              <a:latin typeface="標楷體" pitchFamily="65" charset="-120"/>
              <a:ea typeface="標楷體" pitchFamily="65" charset="-120"/>
            </a:endParaRPr>
          </a:p>
          <a:p>
            <a:pPr>
              <a:buNone/>
            </a:pPr>
            <a:r>
              <a:rPr lang="zh-TW" altLang="en-US" sz="4400" b="1" dirty="0" smtClean="0">
                <a:latin typeface="標楷體" pitchFamily="65" charset="-120"/>
                <a:ea typeface="標楷體" pitchFamily="65" charset="-120"/>
              </a:rPr>
              <a:t>華</a:t>
            </a:r>
            <a:r>
              <a:rPr lang="en-US" altLang="zh-TW" sz="4400" b="1" dirty="0" smtClean="0">
                <a:latin typeface="標楷體" pitchFamily="65" charset="-120"/>
                <a:ea typeface="標楷體" pitchFamily="65" charset="-120"/>
              </a:rPr>
              <a:t>:</a:t>
            </a:r>
            <a:r>
              <a:rPr lang="zh-TW" altLang="en-US" sz="4400" b="1" dirty="0" smtClean="0">
                <a:latin typeface="標楷體" pitchFamily="65" charset="-120"/>
                <a:ea typeface="標楷體" pitchFamily="65" charset="-120"/>
              </a:rPr>
              <a:t>對</a:t>
            </a:r>
            <a:r>
              <a:rPr lang="zh-TW" altLang="en-US" sz="4400" b="1" dirty="0" smtClean="0">
                <a:latin typeface="標楷體" pitchFamily="65" charset="-120"/>
                <a:ea typeface="標楷體" pitchFamily="65" charset="-120"/>
              </a:rPr>
              <a:t>他說：</a:t>
            </a:r>
            <a:r>
              <a:rPr lang="en-US" sz="4400" b="1" dirty="0" smtClean="0">
                <a:latin typeface="標楷體" pitchFamily="65" charset="-120"/>
                <a:ea typeface="標楷體" pitchFamily="65" charset="-120"/>
              </a:rPr>
              <a:t>“</a:t>
            </a:r>
            <a:r>
              <a:rPr lang="zh-TW" altLang="en-US" sz="4400" b="1" dirty="0" smtClean="0">
                <a:latin typeface="標楷體" pitchFamily="65" charset="-120"/>
                <a:ea typeface="標楷體" pitchFamily="65" charset="-120"/>
              </a:rPr>
              <a:t>這一切權柄、榮華，我都可以給你；因為這些都交給了我，我願意給誰就給誰。</a:t>
            </a:r>
            <a:endParaRPr lang="en-US" sz="4400" b="1" dirty="0" smtClean="0">
              <a:latin typeface="標楷體" pitchFamily="65" charset="-120"/>
              <a:ea typeface="標楷體" pitchFamily="65" charset="-120"/>
            </a:endParaRPr>
          </a:p>
          <a:p>
            <a:pPr>
              <a:buNone/>
            </a:pPr>
            <a:endParaRPr lang="en-US" sz="4400" b="1" dirty="0">
              <a:latin typeface="標楷體" pitchFamily="65" charset="-120"/>
              <a:ea typeface="標楷體" pitchFamily="65" charset="-120"/>
            </a:endParaRPr>
          </a:p>
        </p:txBody>
      </p:sp>
    </p:spTree>
    <p:extLst>
      <p:ext uri="{BB962C8B-B14F-4D97-AF65-F5344CB8AC3E}">
        <p14:creationId xmlns:p14="http://schemas.microsoft.com/office/powerpoint/2010/main" xmlns="" val="124831219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8203"/>
            <a:ext cx="8382000" cy="830997"/>
          </a:xfrm>
        </p:spPr>
        <p:txBody>
          <a:bodyPr/>
          <a:lstStyle/>
          <a:p>
            <a:pPr algn="ctr">
              <a:lnSpc>
                <a:spcPct val="100000"/>
              </a:lnSpc>
            </a:pPr>
            <a:r>
              <a:rPr lang="zh-TW" altLang="en-US" sz="5400" dirty="0" smtClean="0">
                <a:effectLst/>
                <a:latin typeface="楷体" pitchFamily="49" charset="-122"/>
                <a:ea typeface="楷体" pitchFamily="49" charset="-122"/>
              </a:rPr>
              <a:t>路加福</a:t>
            </a:r>
            <a:r>
              <a:rPr lang="zh-TW" altLang="en-US" sz="5400" dirty="0">
                <a:effectLst/>
                <a:latin typeface="楷体" pitchFamily="49" charset="-122"/>
                <a:ea typeface="楷体" pitchFamily="49" charset="-122"/>
              </a:rPr>
              <a:t>音 </a:t>
            </a:r>
            <a:r>
              <a:rPr lang="en-US" altLang="zh-TW" sz="5400" dirty="0" smtClean="0">
                <a:effectLst/>
                <a:latin typeface="楷体" pitchFamily="49" charset="-122"/>
                <a:ea typeface="楷体" pitchFamily="49" charset="-122"/>
              </a:rPr>
              <a:t>4:7</a:t>
            </a:r>
            <a:endParaRPr lang="zh-TW" altLang="en-US" sz="5400" dirty="0">
              <a:effectLst/>
              <a:latin typeface="楷体" pitchFamily="49" charset="-122"/>
              <a:ea typeface="楷体" pitchFamily="49" charset="-122"/>
            </a:endParaRPr>
          </a:p>
        </p:txBody>
      </p:sp>
      <p:sp>
        <p:nvSpPr>
          <p:cNvPr id="3" name="Subtitle 2"/>
          <p:cNvSpPr>
            <a:spLocks noGrp="1"/>
          </p:cNvSpPr>
          <p:nvPr>
            <p:ph type="body" sz="quarter" idx="10"/>
          </p:nvPr>
        </p:nvSpPr>
        <p:spPr>
          <a:xfrm>
            <a:off x="685800" y="1413909"/>
            <a:ext cx="7848600" cy="4385816"/>
          </a:xfrm>
        </p:spPr>
        <p:txBody>
          <a:bodyPr/>
          <a:lstStyle/>
          <a:p>
            <a:pPr>
              <a:buNone/>
            </a:pPr>
            <a:r>
              <a:rPr lang="zh-TW" altLang="en-US" sz="4800" dirty="0" smtClean="0">
                <a:solidFill>
                  <a:srgbClr val="FFFF00"/>
                </a:solidFill>
                <a:latin typeface="標楷體" pitchFamily="65" charset="-120"/>
                <a:ea typeface="標楷體" pitchFamily="65" charset="-120"/>
              </a:rPr>
              <a:t>台</a:t>
            </a:r>
            <a:r>
              <a:rPr lang="en-US" altLang="zh-TW" sz="4800" dirty="0" smtClean="0">
                <a:solidFill>
                  <a:srgbClr val="FFFF00"/>
                </a:solidFill>
                <a:latin typeface="標楷體" pitchFamily="65" charset="-120"/>
                <a:ea typeface="標楷體" pitchFamily="65" charset="-120"/>
              </a:rPr>
              <a:t>:</a:t>
            </a:r>
            <a:r>
              <a:rPr lang="zh-TW" altLang="en-US" sz="4800" dirty="0" smtClean="0">
                <a:solidFill>
                  <a:srgbClr val="FFFF00"/>
                </a:solidFill>
                <a:latin typeface="標楷體" pitchFamily="65" charset="-120"/>
                <a:ea typeface="標楷體" pitchFamily="65" charset="-120"/>
              </a:rPr>
              <a:t>所以你若拜佇我的面前，就攏總是你的。」 </a:t>
            </a:r>
            <a:endParaRPr lang="en-US" altLang="zh-TW" sz="4800" dirty="0" smtClean="0">
              <a:solidFill>
                <a:srgbClr val="FFFF00"/>
              </a:solidFill>
              <a:latin typeface="標楷體" pitchFamily="65" charset="-120"/>
              <a:ea typeface="標楷體" pitchFamily="65" charset="-120"/>
            </a:endParaRPr>
          </a:p>
          <a:p>
            <a:pPr>
              <a:buNone/>
            </a:pPr>
            <a:r>
              <a:rPr lang="zh-TW" altLang="en-US" sz="4800" dirty="0" smtClean="0">
                <a:latin typeface="標楷體" pitchFamily="65" charset="-120"/>
                <a:ea typeface="標楷體" pitchFamily="65" charset="-120"/>
              </a:rPr>
              <a:t>華</a:t>
            </a:r>
            <a:r>
              <a:rPr lang="en-US" altLang="zh-TW" sz="4800" dirty="0" smtClean="0">
                <a:latin typeface="標楷體" pitchFamily="65" charset="-120"/>
                <a:ea typeface="標楷體" pitchFamily="65" charset="-120"/>
              </a:rPr>
              <a:t>:</a:t>
            </a:r>
            <a:r>
              <a:rPr lang="zh-TW" altLang="en-US" sz="4800" dirty="0" smtClean="0">
                <a:latin typeface="標楷體" pitchFamily="65" charset="-120"/>
                <a:ea typeface="標楷體" pitchFamily="65" charset="-120"/>
              </a:rPr>
              <a:t>所</a:t>
            </a:r>
            <a:r>
              <a:rPr lang="zh-TW" altLang="en-US" sz="4800" dirty="0" smtClean="0">
                <a:latin typeface="標楷體" pitchFamily="65" charset="-120"/>
                <a:ea typeface="標楷體" pitchFamily="65" charset="-120"/>
              </a:rPr>
              <a:t>以，只要你在我面前拜一拜，這一切就全是你的了。</a:t>
            </a:r>
            <a:r>
              <a:rPr lang="en-US" sz="4800" dirty="0" smtClean="0">
                <a:latin typeface="標楷體" pitchFamily="65" charset="-120"/>
                <a:ea typeface="標楷體" pitchFamily="65" charset="-120"/>
              </a:rPr>
              <a:t>”</a:t>
            </a:r>
          </a:p>
          <a:p>
            <a:pPr>
              <a:buNone/>
            </a:pPr>
            <a:endParaRPr lang="en-US" sz="5400" dirty="0">
              <a:latin typeface="標楷體" pitchFamily="65" charset="-120"/>
              <a:ea typeface="標楷體" pitchFamily="65" charset="-120"/>
            </a:endParaRPr>
          </a:p>
        </p:txBody>
      </p:sp>
    </p:spTree>
    <p:extLst>
      <p:ext uri="{BB962C8B-B14F-4D97-AF65-F5344CB8AC3E}">
        <p14:creationId xmlns:p14="http://schemas.microsoft.com/office/powerpoint/2010/main" xmlns="" val="124831219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8203"/>
            <a:ext cx="8382000" cy="830997"/>
          </a:xfrm>
        </p:spPr>
        <p:txBody>
          <a:bodyPr/>
          <a:lstStyle/>
          <a:p>
            <a:pPr algn="ctr">
              <a:lnSpc>
                <a:spcPct val="100000"/>
              </a:lnSpc>
            </a:pPr>
            <a:r>
              <a:rPr lang="zh-TW" altLang="en-US" sz="5400" dirty="0" smtClean="0">
                <a:effectLst/>
                <a:latin typeface="楷体" pitchFamily="49" charset="-122"/>
                <a:ea typeface="楷体" pitchFamily="49" charset="-122"/>
              </a:rPr>
              <a:t>路加福</a:t>
            </a:r>
            <a:r>
              <a:rPr lang="zh-TW" altLang="en-US" sz="5400" dirty="0">
                <a:effectLst/>
                <a:latin typeface="楷体" pitchFamily="49" charset="-122"/>
                <a:ea typeface="楷体" pitchFamily="49" charset="-122"/>
              </a:rPr>
              <a:t>音 </a:t>
            </a:r>
            <a:r>
              <a:rPr lang="en-US" altLang="zh-TW" sz="5400" dirty="0" smtClean="0">
                <a:effectLst/>
                <a:latin typeface="楷体" pitchFamily="49" charset="-122"/>
                <a:ea typeface="楷体" pitchFamily="49" charset="-122"/>
              </a:rPr>
              <a:t>4:8</a:t>
            </a:r>
            <a:endParaRPr lang="zh-TW" altLang="en-US" sz="5400" dirty="0">
              <a:effectLst/>
              <a:latin typeface="楷体" pitchFamily="49" charset="-122"/>
              <a:ea typeface="楷体" pitchFamily="49" charset="-122"/>
            </a:endParaRPr>
          </a:p>
        </p:txBody>
      </p:sp>
      <p:sp>
        <p:nvSpPr>
          <p:cNvPr id="3" name="Subtitle 2"/>
          <p:cNvSpPr>
            <a:spLocks noGrp="1"/>
          </p:cNvSpPr>
          <p:nvPr>
            <p:ph type="body" sz="quarter" idx="10"/>
          </p:nvPr>
        </p:nvSpPr>
        <p:spPr>
          <a:xfrm>
            <a:off x="685800" y="1413909"/>
            <a:ext cx="7848600" cy="3791807"/>
          </a:xfrm>
        </p:spPr>
        <p:txBody>
          <a:bodyPr/>
          <a:lstStyle/>
          <a:p>
            <a:pPr>
              <a:buNone/>
            </a:pPr>
            <a:r>
              <a:rPr lang="zh-TW" altLang="en-US" sz="4400" b="1" dirty="0" smtClean="0">
                <a:solidFill>
                  <a:srgbClr val="FFFF00"/>
                </a:solidFill>
                <a:latin typeface="標楷體" pitchFamily="65" charset="-120"/>
                <a:ea typeface="標楷體" pitchFamily="65" charset="-120"/>
              </a:rPr>
              <a:t>台</a:t>
            </a:r>
            <a:r>
              <a:rPr lang="en-US" altLang="zh-TW" sz="4400" b="1" dirty="0" smtClean="0">
                <a:solidFill>
                  <a:srgbClr val="FFFF00"/>
                </a:solidFill>
                <a:latin typeface="標楷體" pitchFamily="65" charset="-120"/>
                <a:ea typeface="標楷體" pitchFamily="65" charset="-120"/>
              </a:rPr>
              <a:t>:</a:t>
            </a:r>
            <a:r>
              <a:rPr lang="zh-TW" altLang="en-US" sz="4400" b="1" dirty="0" smtClean="0">
                <a:solidFill>
                  <a:srgbClr val="FFFF00"/>
                </a:solidFill>
                <a:latin typeface="標楷體" pitchFamily="65" charset="-120"/>
                <a:ea typeface="標楷體" pitchFamily="65" charset="-120"/>
              </a:rPr>
              <a:t>耶穌應伊講：「有記載講：著拜主</a:t>
            </a:r>
            <a:r>
              <a:rPr lang="en-US" sz="4400" b="1" dirty="0" smtClean="0">
                <a:solidFill>
                  <a:srgbClr val="FFFF00"/>
                </a:solidFill>
                <a:latin typeface="標楷體" pitchFamily="65" charset="-120"/>
                <a:ea typeface="標楷體" pitchFamily="65" charset="-120"/>
              </a:rPr>
              <a:t>──</a:t>
            </a:r>
            <a:r>
              <a:rPr lang="zh-TW" altLang="en-US" sz="4400" b="1" dirty="0" smtClean="0">
                <a:solidFill>
                  <a:srgbClr val="FFFF00"/>
                </a:solidFill>
                <a:latin typeface="標楷體" pitchFamily="65" charset="-120"/>
                <a:ea typeface="標楷體" pitchFamily="65" charset="-120"/>
              </a:rPr>
              <a:t>你的上帝，獨獨服事伊若定。」 </a:t>
            </a:r>
            <a:endParaRPr lang="en-US" altLang="zh-TW" sz="4400" b="1" dirty="0" smtClean="0">
              <a:solidFill>
                <a:srgbClr val="FFFF00"/>
              </a:solidFill>
              <a:latin typeface="標楷體" pitchFamily="65" charset="-120"/>
              <a:ea typeface="標楷體" pitchFamily="65" charset="-120"/>
            </a:endParaRPr>
          </a:p>
          <a:p>
            <a:pPr>
              <a:buNone/>
            </a:pPr>
            <a:r>
              <a:rPr lang="zh-TW" altLang="en-US" sz="4400" b="1" dirty="0" smtClean="0">
                <a:latin typeface="標楷體" pitchFamily="65" charset="-120"/>
                <a:ea typeface="標楷體" pitchFamily="65" charset="-120"/>
              </a:rPr>
              <a:t>華</a:t>
            </a:r>
            <a:r>
              <a:rPr lang="en-US" altLang="zh-TW" sz="4400" b="1" dirty="0" smtClean="0">
                <a:latin typeface="標楷體" pitchFamily="65" charset="-120"/>
                <a:ea typeface="標楷體" pitchFamily="65" charset="-120"/>
              </a:rPr>
              <a:t>:</a:t>
            </a:r>
            <a:r>
              <a:rPr lang="zh-TW" altLang="en-US" sz="4400" b="1" dirty="0" smtClean="0">
                <a:latin typeface="標楷體" pitchFamily="65" charset="-120"/>
                <a:ea typeface="標楷體" pitchFamily="65" charset="-120"/>
              </a:rPr>
              <a:t>耶</a:t>
            </a:r>
            <a:r>
              <a:rPr lang="zh-TW" altLang="en-US" sz="4400" b="1" dirty="0" smtClean="0">
                <a:latin typeface="標楷體" pitchFamily="65" charset="-120"/>
                <a:ea typeface="標楷體" pitchFamily="65" charset="-120"/>
              </a:rPr>
              <a:t>穌回答：</a:t>
            </a:r>
            <a:r>
              <a:rPr lang="en-US" sz="4400" b="1" dirty="0" smtClean="0">
                <a:latin typeface="標楷體" pitchFamily="65" charset="-120"/>
                <a:ea typeface="標楷體" pitchFamily="65" charset="-120"/>
              </a:rPr>
              <a:t>“</a:t>
            </a:r>
            <a:r>
              <a:rPr lang="zh-TW" altLang="en-US" sz="4400" b="1" dirty="0" smtClean="0">
                <a:latin typeface="標楷體" pitchFamily="65" charset="-120"/>
                <a:ea typeface="標楷體" pitchFamily="65" charset="-120"/>
              </a:rPr>
              <a:t>經上記著：</a:t>
            </a:r>
            <a:r>
              <a:rPr lang="en-US" sz="4400" b="1" dirty="0" smtClean="0">
                <a:latin typeface="標楷體" pitchFamily="65" charset="-120"/>
                <a:ea typeface="標楷體" pitchFamily="65" charset="-120"/>
              </a:rPr>
              <a:t>‘</a:t>
            </a:r>
            <a:r>
              <a:rPr lang="zh-TW" altLang="en-US" sz="4400" b="1" dirty="0" smtClean="0">
                <a:latin typeface="標楷體" pitchFamily="65" charset="-120"/>
                <a:ea typeface="標楷體" pitchFamily="65" charset="-120"/>
              </a:rPr>
              <a:t>當拜主你的　神，單要事奉他。</a:t>
            </a:r>
            <a:r>
              <a:rPr lang="en-US" sz="4400" b="1" dirty="0" smtClean="0">
                <a:latin typeface="標楷體" pitchFamily="65" charset="-120"/>
                <a:ea typeface="標楷體" pitchFamily="65" charset="-120"/>
              </a:rPr>
              <a:t>’”</a:t>
            </a:r>
            <a:endParaRPr lang="en-US" sz="4400" b="1" dirty="0" smtClean="0">
              <a:latin typeface="標楷體" pitchFamily="65" charset="-120"/>
              <a:ea typeface="標楷體" pitchFamily="65" charset="-120"/>
            </a:endParaRPr>
          </a:p>
        </p:txBody>
      </p:sp>
    </p:spTree>
    <p:extLst>
      <p:ext uri="{BB962C8B-B14F-4D97-AF65-F5344CB8AC3E}">
        <p14:creationId xmlns:p14="http://schemas.microsoft.com/office/powerpoint/2010/main" xmlns="" val="124831219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907</TotalTime>
  <Words>2204</Words>
  <Application>Microsoft Office PowerPoint</Application>
  <PresentationFormat>On-screen Show (4:3)</PresentationFormat>
  <Paragraphs>102</Paragraphs>
  <Slides>14</Slides>
  <Notes>14</Notes>
  <HiddenSlides>0</HiddenSlides>
  <MMClips>0</MMClip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1_Purple Template 1 Trebuchet</vt:lpstr>
      <vt:lpstr>White with Courier font for code slides</vt:lpstr>
      <vt:lpstr>路加福音 4:1-13   </vt:lpstr>
      <vt:lpstr>路加福音 4:1  </vt:lpstr>
      <vt:lpstr>路加福音 4:2</vt:lpstr>
      <vt:lpstr>路加福音 4:3</vt:lpstr>
      <vt:lpstr>路加福音 4:4</vt:lpstr>
      <vt:lpstr>路加福音 4:5</vt:lpstr>
      <vt:lpstr>路加福音 4:6</vt:lpstr>
      <vt:lpstr>路加福音 4:7</vt:lpstr>
      <vt:lpstr>路加福音 4:8</vt:lpstr>
      <vt:lpstr>路加福音 4:9</vt:lpstr>
      <vt:lpstr>路加福音 4:10</vt:lpstr>
      <vt:lpstr>路加福音 4:11</vt:lpstr>
      <vt:lpstr>路加福音 4:12</vt:lpstr>
      <vt:lpstr>路加福音 4:13</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Hommie Yu</cp:lastModifiedBy>
  <cp:revision>187</cp:revision>
  <dcterms:created xsi:type="dcterms:W3CDTF">2015-02-07T13:24:58Z</dcterms:created>
  <dcterms:modified xsi:type="dcterms:W3CDTF">2017-04-01T04:42:47Z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