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80" r:id="rId4"/>
    <p:sldId id="282" r:id="rId5"/>
    <p:sldId id="283" r:id="rId6"/>
    <p:sldId id="284" r:id="rId7"/>
    <p:sldId id="285" r:id="rId8"/>
    <p:sldId id="28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84528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173561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7358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955600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86237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681913" cy="25146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以弗所書 </a:t>
            </a:r>
            <a:r>
              <a:rPr lang="en-US" altLang="zh-TW" dirty="0" smtClean="0">
                <a:effectLst/>
                <a:latin typeface="楷体" panose="02010609060101010101" pitchFamily="49" charset="-122"/>
                <a:ea typeface="楷体" panose="02010609060101010101" pitchFamily="49" charset="-122"/>
              </a:rPr>
              <a:t>1:22-23</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馬太福音 </a:t>
            </a:r>
            <a:r>
              <a:rPr lang="en-US" altLang="zh-TW" dirty="0" smtClean="0">
                <a:effectLst/>
                <a:latin typeface="楷体" panose="02010609060101010101" pitchFamily="49" charset="-122"/>
                <a:ea typeface="楷体" panose="02010609060101010101" pitchFamily="49" charset="-122"/>
              </a:rPr>
              <a:t>5:3</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7:21</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歌羅西</a:t>
            </a:r>
            <a:r>
              <a:rPr lang="zh-TW" altLang="en-US" dirty="0" smtClean="0">
                <a:effectLst/>
                <a:latin typeface="楷体" panose="02010609060101010101" pitchFamily="49" charset="-122"/>
                <a:ea typeface="楷体" panose="02010609060101010101" pitchFamily="49" charset="-122"/>
              </a:rPr>
              <a:t>書</a:t>
            </a:r>
            <a:r>
              <a:rPr lang="en-US" altLang="zh-TW" dirty="0" smtClean="0">
                <a:effectLst/>
                <a:latin typeface="楷体" panose="02010609060101010101" pitchFamily="49" charset="-122"/>
                <a:ea typeface="楷体" panose="02010609060101010101" pitchFamily="49" charset="-122"/>
              </a:rPr>
              <a:t> 1:18</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以弗所書 </a:t>
            </a:r>
            <a:r>
              <a:rPr lang="en-US" altLang="zh-TW" sz="5400" dirty="0">
                <a:effectLst/>
                <a:latin typeface="楷体" panose="02010609060101010101" pitchFamily="49" charset="-122"/>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2418"/>
            <a:ext cx="8382000" cy="4653582"/>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台</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帝互萬有攏屈服佇基督的腳下，互伊作教會的元首，統治萬有。</a:t>
            </a:r>
            <a:r>
              <a:rPr lang="zh-TW" altLang="en-US" sz="5400" dirty="0">
                <a:solidFill>
                  <a:srgbClr val="FFFF00"/>
                </a:solidFill>
                <a:latin typeface="楷体" panose="02010609060101010101" pitchFamily="49" charset="-122"/>
                <a:ea typeface="楷体" panose="02010609060101010101" pitchFamily="49" charset="-122"/>
              </a:rPr>
              <a:t>　</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華</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神</a:t>
            </a:r>
            <a:r>
              <a:rPr lang="zh-TW" altLang="en-US" sz="5400" dirty="0">
                <a:solidFill>
                  <a:srgbClr val="FFFF00"/>
                </a:solidFill>
                <a:latin typeface="楷体" panose="02010609060101010101" pitchFamily="49" charset="-122"/>
                <a:ea typeface="楷体" panose="02010609060101010101" pitchFamily="49" charset="-122"/>
              </a:rPr>
              <a:t>又使萬有都歸服在他的腳下，並且使他作教會至高的元首。</a:t>
            </a:r>
          </a:p>
        </p:txBody>
      </p:sp>
    </p:spTree>
    <p:extLst>
      <p:ext uri="{BB962C8B-B14F-4D97-AF65-F5344CB8AC3E}">
        <p14:creationId xmlns:p14="http://schemas.microsoft.com/office/powerpoint/2010/main" val="3707200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以弗所書 </a:t>
            </a:r>
            <a:r>
              <a:rPr lang="en-US" altLang="zh-TW" sz="5400" dirty="0" smtClean="0">
                <a:effectLst/>
                <a:latin typeface="楷体" panose="02010609060101010101" pitchFamily="49" charset="-122"/>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905685"/>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台</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教</a:t>
            </a:r>
            <a:r>
              <a:rPr lang="zh-TW" altLang="en-US" sz="5400" dirty="0">
                <a:latin typeface="楷体" panose="02010609060101010101" pitchFamily="49" charset="-122"/>
                <a:ea typeface="楷体" panose="02010609060101010101" pitchFamily="49" charset="-122"/>
              </a:rPr>
              <a:t>會是基督的身體，是充滿萬有的基督所完全充滿的。</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華</a:t>
            </a: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教</a:t>
            </a:r>
            <a:r>
              <a:rPr lang="zh-TW" altLang="en-US" sz="5400" dirty="0">
                <a:solidFill>
                  <a:srgbClr val="FFFF00"/>
                </a:solidFill>
                <a:latin typeface="楷体" panose="02010609060101010101" pitchFamily="49" charset="-122"/>
                <a:ea typeface="楷体" panose="02010609060101010101" pitchFamily="49" charset="-122"/>
              </a:rPr>
              <a:t>會是他的身體，是那充滿萬有者所完全充滿的。</a:t>
            </a:r>
          </a:p>
        </p:txBody>
      </p:sp>
    </p:spTree>
    <p:extLst>
      <p:ext uri="{BB962C8B-B14F-4D97-AF65-F5344CB8AC3E}">
        <p14:creationId xmlns:p14="http://schemas.microsoft.com/office/powerpoint/2010/main" val="2002330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 </a:t>
            </a:r>
            <a:r>
              <a:rPr lang="en-US" altLang="zh-TW" sz="5400" dirty="0">
                <a:effectLst/>
                <a:latin typeface="楷体" panose="02010609060101010101" pitchFamily="49" charset="-122"/>
                <a:ea typeface="楷体" panose="02010609060101010101" pitchFamily="49" charset="-122"/>
              </a:rPr>
              <a:t>5:3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00012"/>
            <a:ext cx="8382000" cy="3157788"/>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台</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心</a:t>
            </a:r>
            <a:r>
              <a:rPr lang="zh-TW" altLang="en-US" sz="5400" dirty="0">
                <a:latin typeface="楷体" panose="02010609060101010101" pitchFamily="49" charset="-122"/>
                <a:ea typeface="楷体" panose="02010609060101010101" pitchFamily="49" charset="-122"/>
              </a:rPr>
              <a:t>靈散赤的人真有福</a:t>
            </a:r>
            <a:r>
              <a:rPr lang="zh-TW" altLang="en-US" sz="5400" dirty="0" smtClean="0">
                <a:latin typeface="楷体" panose="02010609060101010101" pitchFamily="49" charset="-122"/>
                <a:ea typeface="楷体" panose="02010609060101010101" pitchFamily="49" charset="-122"/>
              </a:rPr>
              <a:t>氣</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為天國是此款人的。</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華</a:t>
            </a: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心</a:t>
            </a:r>
            <a:r>
              <a:rPr lang="zh-TW" altLang="en-US" sz="5400" dirty="0">
                <a:solidFill>
                  <a:srgbClr val="FFFF00"/>
                </a:solidFill>
                <a:latin typeface="楷体" panose="02010609060101010101" pitchFamily="49" charset="-122"/>
                <a:ea typeface="楷体" panose="02010609060101010101" pitchFamily="49" charset="-122"/>
              </a:rPr>
              <a:t>靈貧乏的人有福了，因為天國是他們的。</a:t>
            </a:r>
          </a:p>
        </p:txBody>
      </p:sp>
    </p:spTree>
    <p:extLst>
      <p:ext uri="{BB962C8B-B14F-4D97-AF65-F5344CB8AC3E}">
        <p14:creationId xmlns:p14="http://schemas.microsoft.com/office/powerpoint/2010/main" val="3535102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 </a:t>
            </a:r>
            <a:r>
              <a:rPr lang="en-US" altLang="zh-TW" sz="5400" dirty="0">
                <a:effectLst/>
                <a:latin typeface="楷体" panose="02010609060101010101" pitchFamily="49" charset="-122"/>
                <a:ea typeface="楷体" panose="02010609060101010101" pitchFamily="49" charset="-122"/>
              </a:rPr>
              <a:t>7:21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382000" cy="5401479"/>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台</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稱</a:t>
            </a:r>
            <a:r>
              <a:rPr lang="zh-TW" altLang="en-US" sz="5400" dirty="0">
                <a:latin typeface="楷体" panose="02010609060101010101" pitchFamily="49" charset="-122"/>
                <a:ea typeface="楷体" panose="02010609060101010101" pitchFamily="49" charset="-122"/>
              </a:rPr>
              <a:t>呼我</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主啊，主啊</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的人</a:t>
            </a:r>
            <a:r>
              <a:rPr lang="zh-TW" altLang="en-US" sz="5400" dirty="0" smtClean="0">
                <a:latin typeface="楷体" panose="02010609060101010101" pitchFamily="49" charset="-122"/>
                <a:ea typeface="楷体" panose="02010609060101010101" pitchFamily="49" charset="-122"/>
              </a:rPr>
              <a:t>，袂攏</a:t>
            </a:r>
            <a:r>
              <a:rPr lang="zh-TW" altLang="en-US" sz="5400" dirty="0">
                <a:latin typeface="楷体" panose="02010609060101010101" pitchFamily="49" charset="-122"/>
                <a:ea typeface="楷体" panose="02010609060101010101" pitchFamily="49" charset="-122"/>
              </a:rPr>
              <a:t>入天國；只有實行我的天父的旨意的人才</a:t>
            </a:r>
            <a:r>
              <a:rPr lang="zh-TW" altLang="en-US" sz="5400" dirty="0" smtClean="0">
                <a:latin typeface="楷体" panose="02010609060101010101" pitchFamily="49" charset="-122"/>
                <a:ea typeface="楷体" panose="02010609060101010101" pitchFamily="49" charset="-122"/>
              </a:rPr>
              <a:t>會</a:t>
            </a:r>
            <a:r>
              <a:rPr lang="en-US" altLang="zh-TW" sz="5400" dirty="0" smtClean="0">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華</a:t>
            </a: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不</a:t>
            </a:r>
            <a:r>
              <a:rPr lang="zh-TW" altLang="en-US" sz="5400" dirty="0">
                <a:solidFill>
                  <a:srgbClr val="FFFF00"/>
                </a:solidFill>
                <a:latin typeface="楷体" panose="02010609060101010101" pitchFamily="49" charset="-122"/>
                <a:ea typeface="楷体" panose="02010609060101010101" pitchFamily="49" charset="-122"/>
              </a:rPr>
              <a:t>是每一個對我說：‘主</a:t>
            </a:r>
            <a:r>
              <a:rPr lang="zh-TW" altLang="en-US" sz="5400" dirty="0">
                <a:solidFill>
                  <a:srgbClr val="FFFF00"/>
                </a:solidFill>
                <a:latin typeface="楷体" panose="02010609060101010101" pitchFamily="49" charset="-122"/>
                <a:ea typeface="楷体" panose="02010609060101010101" pitchFamily="49" charset="-122"/>
              </a:rPr>
              <a:t>啊</a:t>
            </a: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主</a:t>
            </a:r>
            <a:r>
              <a:rPr lang="zh-TW" altLang="en-US" sz="5400" dirty="0">
                <a:solidFill>
                  <a:srgbClr val="FFFF00"/>
                </a:solidFill>
                <a:latin typeface="楷体" panose="02010609060101010101" pitchFamily="49" charset="-122"/>
                <a:ea typeface="楷体" panose="02010609060101010101" pitchFamily="49" charset="-122"/>
              </a:rPr>
              <a:t>啊！’的人，都能進入天國，唯有遵行我天父旨意的人，才能進去。</a:t>
            </a:r>
          </a:p>
        </p:txBody>
      </p:sp>
    </p:spTree>
    <p:extLst>
      <p:ext uri="{BB962C8B-B14F-4D97-AF65-F5344CB8AC3E}">
        <p14:creationId xmlns:p14="http://schemas.microsoft.com/office/powerpoint/2010/main" val="3054128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歌羅西書</a:t>
            </a:r>
            <a:r>
              <a:rPr lang="en-US" altLang="zh-TW" sz="5400" dirty="0">
                <a:effectLst/>
                <a:latin typeface="楷体" panose="02010609060101010101" pitchFamily="49" charset="-122"/>
                <a:ea typeface="楷体" panose="02010609060101010101" pitchFamily="49" charset="-122"/>
              </a:rPr>
              <a:t> 1:18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10888"/>
            <a:ext cx="8382000" cy="546611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伊</a:t>
            </a:r>
            <a:r>
              <a:rPr lang="zh-TW" altLang="en-US" sz="4800" dirty="0">
                <a:latin typeface="楷体" panose="02010609060101010101" pitchFamily="49" charset="-122"/>
                <a:ea typeface="楷体" panose="02010609060101010101" pitchFamily="49" charset="-122"/>
              </a:rPr>
              <a:t>是教會，就是伊的身軀的頭</a:t>
            </a:r>
            <a:r>
              <a:rPr lang="zh-TW" altLang="en-US" sz="4800" dirty="0" smtClean="0">
                <a:latin typeface="楷体" panose="02010609060101010101" pitchFamily="49" charset="-122"/>
                <a:ea typeface="楷体" panose="02010609060101010101" pitchFamily="49" charset="-122"/>
              </a:rPr>
              <a:t>。伊</a:t>
            </a:r>
            <a:r>
              <a:rPr lang="zh-TW" altLang="en-US" sz="4800" dirty="0">
                <a:latin typeface="楷体" panose="02010609060101010101" pitchFamily="49" charset="-122"/>
                <a:ea typeface="楷体" panose="02010609060101010101" pitchFamily="49" charset="-122"/>
              </a:rPr>
              <a:t>是元始，是大子； </a:t>
            </a:r>
            <a:r>
              <a:rPr lang="zh-TW" altLang="en-US" sz="4800" dirty="0" smtClean="0">
                <a:latin typeface="楷体" panose="02010609060101010101" pitchFamily="49" charset="-122"/>
                <a:ea typeface="楷体" panose="02010609060101010101" pitchFamily="49" charset="-122"/>
              </a:rPr>
              <a:t>上</a:t>
            </a:r>
            <a:r>
              <a:rPr lang="zh-TW" altLang="en-US" sz="4800" dirty="0">
                <a:latin typeface="楷体" panose="02010609060101010101" pitchFamily="49" charset="-122"/>
                <a:ea typeface="楷体" panose="02010609060101010101" pitchFamily="49" charset="-122"/>
              </a:rPr>
              <a:t>帝互伊成做頭一個對死人中復活的</a:t>
            </a:r>
            <a:r>
              <a:rPr lang="zh-TW" altLang="en-US" sz="4800" dirty="0" smtClean="0">
                <a:latin typeface="楷体" panose="02010609060101010101" pitchFamily="49" charset="-122"/>
                <a:ea typeface="楷体" panose="02010609060101010101" pitchFamily="49" charset="-122"/>
              </a:rPr>
              <a:t>，通</a:t>
            </a:r>
            <a:r>
              <a:rPr lang="zh-TW" altLang="en-US" sz="4800" dirty="0">
                <a:latin typeface="楷体" panose="02010609060101010101" pitchFamily="49" charset="-122"/>
                <a:ea typeface="楷体" panose="02010609060101010101" pitchFamily="49" charset="-122"/>
              </a:rPr>
              <a:t>佇萬有中成做第一。</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華</a:t>
            </a: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a:t>
            </a:r>
            <a:r>
              <a:rPr lang="zh-TW" altLang="en-US" sz="4800" dirty="0">
                <a:solidFill>
                  <a:srgbClr val="FFFF00"/>
                </a:solidFill>
                <a:latin typeface="楷体" panose="02010609060101010101" pitchFamily="49" charset="-122"/>
                <a:ea typeface="楷体" panose="02010609060101010101" pitchFamily="49" charset="-122"/>
              </a:rPr>
              <a:t>是身體的頭，這身體就是教會。他是元始，是死人中首先復生的，好讓他在凡事上居首位；</a:t>
            </a:r>
          </a:p>
        </p:txBody>
      </p:sp>
    </p:spTree>
    <p:extLst>
      <p:ext uri="{BB962C8B-B14F-4D97-AF65-F5344CB8AC3E}">
        <p14:creationId xmlns:p14="http://schemas.microsoft.com/office/powerpoint/2010/main" val="4237888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436</TotalTime>
  <Words>953</Words>
  <Application>Microsoft Office PowerPoint</Application>
  <PresentationFormat>On-screen Show (4:3)</PresentationFormat>
  <Paragraphs>40</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以弗所書 1:22-23； 馬太福音 5:3，7:21； 歌羅西書 1:18</vt:lpstr>
      <vt:lpstr>以弗所書 1:22</vt:lpstr>
      <vt:lpstr>以弗所書 1:23</vt:lpstr>
      <vt:lpstr>馬太福音 5:3</vt:lpstr>
      <vt:lpstr>馬太福音 7:21</vt:lpstr>
      <vt:lpstr>歌羅西書 1:18</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91</cp:revision>
  <dcterms:created xsi:type="dcterms:W3CDTF">2015-02-07T13:24:58Z</dcterms:created>
  <dcterms:modified xsi:type="dcterms:W3CDTF">2016-05-27T01:40:11Z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