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34709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84439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770363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5163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7\20170205\1st Worship\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730250" y="914905"/>
            <a:ext cx="7681913" cy="1523495"/>
          </a:xfrm>
        </p:spPr>
        <p:txBody>
          <a:bodyPr/>
          <a:lstStyle/>
          <a:p>
            <a:pPr algn="ctr"/>
            <a:r>
              <a:rPr lang="zh-TW" altLang="en-US" sz="8000" dirty="0">
                <a:effectLst/>
                <a:latin typeface="楷体" panose="02010609060101010101" pitchFamily="49" charset="-122"/>
                <a:ea typeface="楷体" panose="02010609060101010101" pitchFamily="49" charset="-122"/>
              </a:rPr>
              <a:t>主賜福如春雨</a:t>
            </a:r>
          </a:p>
        </p:txBody>
      </p:sp>
      <p:sp>
        <p:nvSpPr>
          <p:cNvPr id="3" name="Subtitle 2"/>
          <p:cNvSpPr>
            <a:spLocks noGrp="1"/>
          </p:cNvSpPr>
          <p:nvPr>
            <p:ph type="subTitle" idx="1"/>
          </p:nvPr>
        </p:nvSpPr>
        <p:spPr>
          <a:xfrm>
            <a:off x="730249" y="3886200"/>
            <a:ext cx="7681913" cy="1447800"/>
          </a:xfrm>
        </p:spPr>
        <p:txBody>
          <a:bodyPr/>
          <a:lstStyle/>
          <a:p>
            <a:pPr algn="ctr"/>
            <a:r>
              <a:rPr lang="zh-TW" altLang="en-US" sz="4600" dirty="0" smtClean="0">
                <a:latin typeface="楷体" panose="02010609060101010101" pitchFamily="49" charset="-122"/>
                <a:ea typeface="楷体" panose="02010609060101010101" pitchFamily="49" charset="-122"/>
              </a:rPr>
              <a:t>詞</a:t>
            </a:r>
            <a:r>
              <a:rPr lang="zh-TW" altLang="en-US" sz="4600" dirty="0">
                <a:latin typeface="楷体" panose="02010609060101010101" pitchFamily="49" charset="-122"/>
                <a:ea typeface="楷体" panose="02010609060101010101" pitchFamily="49" charset="-122"/>
              </a:rPr>
              <a:t>：萬美</a:t>
            </a:r>
            <a:r>
              <a:rPr lang="zh-TW" altLang="en-US" sz="4600" dirty="0" smtClean="0">
                <a:latin typeface="楷体" panose="02010609060101010101" pitchFamily="49" charset="-122"/>
                <a:ea typeface="楷体" panose="02010609060101010101" pitchFamily="49" charset="-122"/>
              </a:rPr>
              <a:t>蘭</a:t>
            </a:r>
            <a:endParaRPr lang="en-US" altLang="zh-TW" sz="4600" dirty="0" smtClean="0">
              <a:latin typeface="楷体" panose="02010609060101010101" pitchFamily="49" charset="-122"/>
              <a:ea typeface="楷体" panose="02010609060101010101" pitchFamily="49" charset="-122"/>
            </a:endParaRPr>
          </a:p>
          <a:p>
            <a:pPr algn="ctr"/>
            <a:r>
              <a:rPr lang="zh-TW" altLang="en-US" sz="4600" dirty="0" smtClean="0">
                <a:latin typeface="楷体" panose="02010609060101010101" pitchFamily="49" charset="-122"/>
                <a:ea typeface="楷体" panose="02010609060101010101" pitchFamily="49" charset="-122"/>
              </a:rPr>
              <a:t>曲</a:t>
            </a:r>
            <a:r>
              <a:rPr lang="zh-TW" altLang="en-US" sz="4600" dirty="0">
                <a:latin typeface="楷体" panose="02010609060101010101" pitchFamily="49" charset="-122"/>
                <a:ea typeface="楷体" panose="02010609060101010101" pitchFamily="49" charset="-122"/>
              </a:rPr>
              <a:t>：游智</a:t>
            </a:r>
            <a:r>
              <a:rPr lang="zh-TW" altLang="en-US" sz="4600" dirty="0" smtClean="0">
                <a:latin typeface="楷体" panose="02010609060101010101" pitchFamily="49" charset="-122"/>
                <a:ea typeface="楷体" panose="02010609060101010101" pitchFamily="49" charset="-122"/>
              </a:rPr>
              <a:t>婷</a:t>
            </a:r>
            <a:endParaRPr lang="zh-TW" altLang="en-US" sz="46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2017\20170205\1st Worship\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主賜福如春雨</a:t>
            </a:r>
          </a:p>
        </p:txBody>
      </p:sp>
      <p:sp>
        <p:nvSpPr>
          <p:cNvPr id="3" name="Subtitle 2"/>
          <p:cNvSpPr>
            <a:spLocks noGrp="1"/>
          </p:cNvSpPr>
          <p:nvPr>
            <p:ph type="body" sz="quarter" idx="10"/>
          </p:nvPr>
        </p:nvSpPr>
        <p:spPr>
          <a:xfrm>
            <a:off x="381000" y="19200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dirty="0">
                <a:effectLst>
                  <a:innerShdw blurRad="63500" dist="50800" dir="13500000">
                    <a:srgbClr val="FF0000">
                      <a:alpha val="50000"/>
                    </a:srgbClr>
                  </a:innerShdw>
                </a:effectLst>
                <a:latin typeface="楷体" panose="02010609060101010101" pitchFamily="49" charset="-122"/>
                <a:ea typeface="楷体" panose="02010609060101010101" pitchFamily="49" charset="-122"/>
              </a:rPr>
              <a:t>主賜的福如春</a:t>
            </a:r>
            <a:r>
              <a:rPr lang="zh-TW" altLang="en-US"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rPr>
              <a:t>雨</a:t>
            </a:r>
            <a:endParaRPr lang="en-US" altLang="zh-TW"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rPr>
              <a:t>我</a:t>
            </a:r>
            <a:r>
              <a:rPr lang="zh-TW" altLang="en-US" sz="5400" dirty="0">
                <a:effectLst>
                  <a:innerShdw blurRad="63500" dist="50800" dir="13500000">
                    <a:srgbClr val="FF0000">
                      <a:alpha val="50000"/>
                    </a:srgbClr>
                  </a:innerShdw>
                </a:effectLst>
                <a:latin typeface="楷体" panose="02010609060101010101" pitchFamily="49" charset="-122"/>
                <a:ea typeface="楷体" panose="02010609060101010101" pitchFamily="49" charset="-122"/>
              </a:rPr>
              <a:t>在其中讚美歡欣</a:t>
            </a:r>
          </a:p>
          <a:p>
            <a:pPr marL="0" indent="0" algn="ctr">
              <a:buNone/>
            </a:pPr>
            <a:r>
              <a:rPr lang="zh-TW" altLang="en-US" sz="5400" dirty="0">
                <a:effectLst>
                  <a:innerShdw blurRad="63500" dist="50800" dir="13500000">
                    <a:srgbClr val="FF0000">
                      <a:alpha val="50000"/>
                    </a:srgbClr>
                  </a:innerShdw>
                </a:effectLst>
                <a:latin typeface="楷体" panose="02010609060101010101" pitchFamily="49" charset="-122"/>
                <a:ea typeface="楷体" panose="02010609060101010101" pitchFamily="49" charset="-122"/>
              </a:rPr>
              <a:t>主賜的生命是泉</a:t>
            </a:r>
            <a:r>
              <a:rPr lang="zh-TW" altLang="en-US"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rPr>
              <a:t>源</a:t>
            </a:r>
            <a:endParaRPr lang="en-US" altLang="zh-TW"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effectLst>
                  <a:innerShdw blurRad="63500" dist="50800" dir="13500000">
                    <a:srgbClr val="FF0000">
                      <a:alpha val="50000"/>
                    </a:srgbClr>
                  </a:innerShdw>
                </a:effectLst>
                <a:latin typeface="楷体" panose="02010609060101010101" pitchFamily="49" charset="-122"/>
                <a:ea typeface="楷体" panose="02010609060101010101" pitchFamily="49" charset="-122"/>
              </a:rPr>
              <a:t>在</a:t>
            </a:r>
            <a:r>
              <a:rPr lang="zh-TW" altLang="en-US" sz="5400" dirty="0">
                <a:effectLst>
                  <a:innerShdw blurRad="63500" dist="50800" dir="13500000">
                    <a:srgbClr val="FF0000">
                      <a:alpha val="50000"/>
                    </a:srgbClr>
                  </a:innerShdw>
                </a:effectLst>
                <a:latin typeface="楷体" panose="02010609060101010101" pitchFamily="49" charset="-122"/>
                <a:ea typeface="楷体" panose="02010609060101010101" pitchFamily="49" charset="-122"/>
              </a:rPr>
              <a:t>我心中更新不窮</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2017\20170205\1st Worship\01.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主賜福如春雨</a:t>
            </a:r>
          </a:p>
        </p:txBody>
      </p:sp>
      <p:sp>
        <p:nvSpPr>
          <p:cNvPr id="3" name="Subtitle 2"/>
          <p:cNvSpPr>
            <a:spLocks noGrp="1"/>
          </p:cNvSpPr>
          <p:nvPr>
            <p:ph type="body" sz="quarter" idx="10"/>
          </p:nvPr>
        </p:nvSpPr>
        <p:spPr>
          <a:xfrm>
            <a:off x="381000" y="2133600"/>
            <a:ext cx="8382000" cy="2576090"/>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讓我們張開讚美的</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口</a:t>
            </a:r>
            <a:endParaRPr lang="en-US" altLang="zh-TW"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舉</a:t>
            </a: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起敬拜的手</a:t>
            </a:r>
          </a:p>
          <a:p>
            <a:pPr marL="0" indent="0" algn="ctr">
              <a:buNone/>
            </a:pP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主將賜福在我們之中</a:t>
            </a:r>
          </a:p>
        </p:txBody>
      </p:sp>
    </p:spTree>
    <p:extLst>
      <p:ext uri="{BB962C8B-B14F-4D97-AF65-F5344CB8AC3E}">
        <p14:creationId xmlns:p14="http://schemas.microsoft.com/office/powerpoint/2010/main" xmlns="" val="34946897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2017\20170205\1st Worship\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主賜福如春雨</a:t>
            </a:r>
          </a:p>
        </p:txBody>
      </p:sp>
      <p:sp>
        <p:nvSpPr>
          <p:cNvPr id="3" name="Subtitle 2"/>
          <p:cNvSpPr>
            <a:spLocks noGrp="1"/>
          </p:cNvSpPr>
          <p:nvPr>
            <p:ph type="body" sz="quarter" idx="10"/>
          </p:nvPr>
        </p:nvSpPr>
        <p:spPr>
          <a:xfrm>
            <a:off x="381000" y="19200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讓我們獻</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上 獻上</a:t>
            </a:r>
            <a:endParaRPr lang="en-US" altLang="zh-TW"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將</a:t>
            </a: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讚美尊</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榮</a:t>
            </a:r>
            <a:r>
              <a:rPr lang="en-US" altLang="zh-TW"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 </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全</a:t>
            </a: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都向主獻</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上</a:t>
            </a:r>
            <a:endParaRPr lang="en-US" altLang="zh-TW"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而主將賜下 賜下</a:t>
            </a:r>
            <a:endParaRPr lang="en-US" altLang="zh-TW"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endParaRPr>
          </a:p>
          <a:p>
            <a:pPr marL="0" indent="0" algn="ctr">
              <a:buNone/>
            </a:pPr>
            <a:r>
              <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rPr>
              <a:t>主的恩典 將如春雨降</a:t>
            </a:r>
            <a:r>
              <a:rPr lang="zh-TW" altLang="en-US" sz="5400" dirty="0" smtClean="0">
                <a:effectLst>
                  <a:innerShdw blurRad="63500" dist="50800" dir="18900000">
                    <a:srgbClr val="FFFF00">
                      <a:alpha val="50000"/>
                    </a:srgbClr>
                  </a:innerShdw>
                </a:effectLst>
                <a:latin typeface="楷体" panose="02010609060101010101" pitchFamily="49" charset="-122"/>
                <a:ea typeface="楷体" panose="02010609060101010101" pitchFamily="49" charset="-122"/>
              </a:rPr>
              <a:t>下</a:t>
            </a:r>
            <a:endParaRPr lang="zh-TW" altLang="en-US" sz="5400" dirty="0">
              <a:effectLst>
                <a:innerShdw blurRad="63500" dist="50800" dir="18900000">
                  <a:srgbClr val="FFFF00">
                    <a:alpha val="50000"/>
                  </a:srgbClr>
                </a:inn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06521911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TotalTime>
  <Words>532</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主賜福如春雨</vt:lpstr>
      <vt:lpstr>主賜福如春雨</vt:lpstr>
      <vt:lpstr>主賜福如春雨</vt:lpstr>
      <vt:lpstr>主賜福如春雨</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cp:revision>
  <dcterms:created xsi:type="dcterms:W3CDTF">2015-02-07T13:24:58Z</dcterms:created>
  <dcterms:modified xsi:type="dcterms:W3CDTF">2017-01-31T04:17:19Z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