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1"/>
  </p:notesMasterIdLst>
  <p:sldIdLst>
    <p:sldId id="259" r:id="rId4"/>
    <p:sldId id="260" r:id="rId5"/>
    <p:sldId id="261" r:id="rId6"/>
    <p:sldId id="262" r:id="rId7"/>
    <p:sldId id="263" r:id="rId8"/>
    <p:sldId id="264" r:id="rId9"/>
    <p:sldId id="265"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1" d="100"/>
          <a:sy n="71" d="100"/>
        </p:scale>
        <p:origin x="-96" y="-75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viewProps" Target="viewProp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tableStyles" Target="tableStyle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1/9/2017 10:06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17870405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1/9/2017 9:45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17870405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1/9/2017 9:50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17870405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1/9/2017 9:52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17870405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1/9/2017 9:58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178704057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1/9/2017 9:59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178704057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1/9/2017 10:01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17870405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G:\QTEC\2017\20170115\01.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5" name="Title 1"/>
          <p:cNvSpPr txBox="1">
            <a:spLocks/>
          </p:cNvSpPr>
          <p:nvPr/>
        </p:nvSpPr>
        <p:spPr>
          <a:xfrm>
            <a:off x="6096000" y="457200"/>
            <a:ext cx="2514600" cy="5334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lang="zh-TW" altLang="en-US" sz="2600" spc="-150" dirty="0"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rPr>
              <a:t>詞</a:t>
            </a:r>
            <a:r>
              <a:rPr lang="en-US" altLang="zh-TW" sz="2600" spc="-150" dirty="0"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rPr>
              <a:t>/</a:t>
            </a:r>
            <a:r>
              <a:rPr lang="zh-TW" altLang="en-US" sz="2600" spc="-150" dirty="0"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rPr>
              <a:t>曲：鄧淑儀</a:t>
            </a:r>
            <a:endParaRPr lang="en-US" altLang="zh-TW" sz="2600" spc="-150" dirty="0" smtClean="0">
              <a:ln w="3175">
                <a:noFill/>
              </a:ln>
              <a:effectLst>
                <a:innerShdw blurRad="63500" dist="50800" dir="13500000">
                  <a:srgbClr val="FF0000">
                    <a:alpha val="50000"/>
                  </a:srgbClr>
                </a:innerShdw>
              </a:effectLst>
              <a:latin typeface="標楷體" pitchFamily="65" charset="-120"/>
              <a:ea typeface="標楷體" pitchFamily="65" charset="-120"/>
              <a:cs typeface="Arial" charset="0"/>
            </a:endParaRPr>
          </a:p>
          <a:p>
            <a:pPr marL="0" marR="0" lvl="0" indent="0" algn="ctr" defTabSz="914363" rtl="0" eaLnBrk="1" fontAlgn="auto" latinLnBrk="0" hangingPunct="1">
              <a:lnSpc>
                <a:spcPct val="100000"/>
              </a:lnSpc>
              <a:spcBef>
                <a:spcPct val="0"/>
              </a:spcBef>
              <a:spcAft>
                <a:spcPts val="0"/>
              </a:spcAft>
              <a:buClrTx/>
              <a:buSzTx/>
              <a:buFontTx/>
              <a:buNone/>
              <a:tabLst/>
              <a:defRPr/>
            </a:pPr>
            <a:endParaRPr kumimoji="0" lang="en-US" altLang="zh-TW" sz="2600" b="1" i="0" u="none" strike="noStrike" kern="1200" cap="none" spc="-150" normalizeH="0" baseline="0" noProof="0" dirty="0" smtClean="0">
              <a:ln w="3175">
                <a:noFill/>
              </a:ln>
              <a:effectLst>
                <a:innerShdw blurRad="63500" dist="50800" dir="13500000">
                  <a:srgbClr val="FF0000">
                    <a:alpha val="50000"/>
                  </a:srgbClr>
                </a:innerShdw>
              </a:effectLst>
              <a:uLnTx/>
              <a:uFillTx/>
              <a:latin typeface="標楷體" pitchFamily="65" charset="-120"/>
              <a:ea typeface="標楷體" pitchFamily="65" charset="-120"/>
              <a:cs typeface="Arial" charset="0"/>
            </a:endParaRPr>
          </a:p>
          <a:p>
            <a:pPr marL="0" marR="0" lvl="0" indent="0" algn="ctr" defTabSz="914363" rtl="0" eaLnBrk="1" fontAlgn="auto" latinLnBrk="0" hangingPunct="1">
              <a:lnSpc>
                <a:spcPct val="100000"/>
              </a:lnSpc>
              <a:spcBef>
                <a:spcPct val="0"/>
              </a:spcBef>
              <a:spcAft>
                <a:spcPts val="0"/>
              </a:spcAft>
              <a:buClrTx/>
              <a:buSzTx/>
              <a:buFontTx/>
              <a:buNone/>
              <a:tabLst/>
              <a:defRPr/>
            </a:pPr>
            <a:endParaRPr kumimoji="0" lang="en-US" altLang="zh-TW" sz="2600" b="1" i="0" u="none" strike="noStrike" kern="1200" cap="none" spc="-150" normalizeH="0" baseline="0" noProof="0" dirty="0" smtClean="0">
              <a:ln w="3175">
                <a:noFill/>
              </a:ln>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
        <p:nvSpPr>
          <p:cNvPr id="8" name="Title 1"/>
          <p:cNvSpPr txBox="1">
            <a:spLocks/>
          </p:cNvSpPr>
          <p:nvPr/>
        </p:nvSpPr>
        <p:spPr>
          <a:xfrm>
            <a:off x="4495800" y="3886200"/>
            <a:ext cx="4038600" cy="533400"/>
          </a:xfrm>
          <a:prstGeom prst="rect">
            <a:avLst/>
          </a:prstGeom>
        </p:spPr>
        <p:txBody>
          <a:bodyPr vert="horz" wrap="square" lIns="0" tIns="0" rIns="0" bIns="0" rtlCol="0" anchor="t">
            <a:noAutofit/>
          </a:bodyPr>
          <a:lstStyle/>
          <a:p>
            <a:pPr marL="0" marR="0" lvl="0" indent="0" algn="ctr" defTabSz="914363" rtl="0" eaLnBrk="1" fontAlgn="auto" latinLnBrk="0" hangingPunct="1">
              <a:lnSpc>
                <a:spcPct val="100000"/>
              </a:lnSpc>
              <a:spcBef>
                <a:spcPct val="0"/>
              </a:spcBef>
              <a:spcAft>
                <a:spcPts val="0"/>
              </a:spcAft>
              <a:buClrTx/>
              <a:buSzTx/>
              <a:buFontTx/>
              <a:buNone/>
              <a:tabLst/>
              <a:defRPr/>
            </a:pPr>
            <a:r>
              <a:rPr kumimoji="0" lang="zh-TW" altLang="en-US" sz="3600" b="1" i="0" u="none" strike="noStrike" kern="1200" cap="none" spc="-150" normalizeH="0" baseline="0" noProof="0" dirty="0" smtClean="0">
                <a:ln w="3175">
                  <a:noFill/>
                </a:ln>
                <a:solidFill>
                  <a:srgbClr val="FFFF00"/>
                </a:solidFill>
                <a:effectLst>
                  <a:innerShdw blurRad="63500" dist="50800" dir="13500000">
                    <a:srgbClr val="FF0000">
                      <a:alpha val="50000"/>
                    </a:srgbClr>
                  </a:innerShdw>
                </a:effectLst>
                <a:uLnTx/>
                <a:uFillTx/>
                <a:latin typeface="標楷體" pitchFamily="65" charset="-120"/>
                <a:ea typeface="標楷體" pitchFamily="65" charset="-120"/>
                <a:cs typeface="Arial" charset="0"/>
              </a:rPr>
              <a:t>約伯記</a:t>
            </a:r>
            <a:r>
              <a:rPr kumimoji="0" lang="en-US" altLang="zh-TW" sz="3600" b="1" i="0" u="none" strike="noStrike" kern="1200" cap="none" spc="-150" normalizeH="0" baseline="0" noProof="0" dirty="0" smtClean="0">
                <a:ln w="3175">
                  <a:noFill/>
                </a:ln>
                <a:solidFill>
                  <a:srgbClr val="FFFF00"/>
                </a:solidFill>
                <a:effectLst>
                  <a:innerShdw blurRad="63500" dist="50800" dir="13500000">
                    <a:srgbClr val="FF0000">
                      <a:alpha val="50000"/>
                    </a:srgbClr>
                  </a:innerShdw>
                </a:effectLst>
                <a:uLnTx/>
                <a:uFillTx/>
                <a:latin typeface="標楷體" pitchFamily="65" charset="-120"/>
                <a:ea typeface="標楷體" pitchFamily="65" charset="-120"/>
                <a:cs typeface="Arial" charset="0"/>
              </a:rPr>
              <a:t>42:5</a:t>
            </a:r>
            <a:endParaRPr kumimoji="0" lang="en-US" altLang="zh-TW" sz="3600" b="1" i="0" u="none" strike="noStrike" kern="1200" cap="none" spc="-150" normalizeH="0" baseline="0" noProof="0" dirty="0" smtClean="0">
              <a:ln w="3175">
                <a:noFill/>
              </a:ln>
              <a:solidFill>
                <a:srgbClr val="FFFF00"/>
              </a:solidFill>
              <a:effectLst>
                <a:innerShdw blurRad="63500" dist="50800" dir="13500000">
                  <a:srgbClr val="FF0000">
                    <a:alpha val="50000"/>
                  </a:srgbClr>
                </a:innerShdw>
              </a:effectLst>
              <a:uLnTx/>
              <a:uFillTx/>
              <a:latin typeface="標楷體" pitchFamily="65" charset="-120"/>
              <a:ea typeface="標楷體" pitchFamily="65" charset="-120"/>
              <a:cs typeface="Arial" charset="0"/>
            </a:endParaRPr>
          </a:p>
        </p:txBody>
      </p:sp>
      <p:sp>
        <p:nvSpPr>
          <p:cNvPr id="9" name="Subtitle 2"/>
          <p:cNvSpPr txBox="1">
            <a:spLocks/>
          </p:cNvSpPr>
          <p:nvPr/>
        </p:nvSpPr>
        <p:spPr>
          <a:xfrm>
            <a:off x="304800" y="2362200"/>
            <a:ext cx="8686800" cy="3810000"/>
          </a:xfrm>
          <a:prstGeom prst="rect">
            <a:avLst/>
          </a:prstGeom>
        </p:spPr>
        <p:txBody>
          <a:bodyPr>
            <a:scene3d>
              <a:camera prst="orthographicFront"/>
              <a:lightRig rig="threePt" dir="t"/>
            </a:scene3d>
            <a:sp3d extrusionH="19050" contourW="25400">
              <a:extrusionClr>
                <a:schemeClr val="tx1"/>
              </a:extrusionClr>
              <a:contourClr>
                <a:srgbClr val="FFFF00"/>
              </a:contourClr>
            </a:sp3d>
          </a:bodyPr>
          <a:lstStyle/>
          <a:p>
            <a:pPr algn="ctr"/>
            <a:r>
              <a:rPr lang="zh-TW" altLang="en-US" sz="48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rPr>
              <a:t>我從前風聞有祢</a:t>
            </a:r>
            <a:endParaRPr lang="en-US" altLang="zh-TW" sz="48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endParaRPr>
          </a:p>
          <a:p>
            <a:pPr algn="ctr"/>
            <a:r>
              <a:rPr lang="zh-TW" altLang="en-US" sz="48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rPr>
              <a:t>現在親眼看見祢</a:t>
            </a:r>
            <a:endParaRPr lang="en-US" altLang="zh-TW" sz="48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endParaRPr>
          </a:p>
          <a:p>
            <a:pPr algn="ctr"/>
            <a:endParaRPr lang="en-US" altLang="zh-TW" sz="72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endParaRP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G:\QTEC\2017\20170115\01.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5" name="Subtitle 2"/>
          <p:cNvSpPr txBox="1">
            <a:spLocks/>
          </p:cNvSpPr>
          <p:nvPr/>
        </p:nvSpPr>
        <p:spPr>
          <a:xfrm>
            <a:off x="304800" y="838200"/>
            <a:ext cx="8686800" cy="3886200"/>
          </a:xfrm>
          <a:prstGeom prst="rect">
            <a:avLst/>
          </a:prstGeom>
        </p:spPr>
        <p:txBody>
          <a:bodyPr>
            <a:scene3d>
              <a:camera prst="orthographicFront"/>
              <a:lightRig rig="threePt" dir="t"/>
            </a:scene3d>
            <a:sp3d extrusionH="19050" contourW="25400">
              <a:extrusionClr>
                <a:schemeClr val="tx1"/>
              </a:extrusionClr>
              <a:contourClr>
                <a:srgbClr val="FFFF00"/>
              </a:contourClr>
            </a:sp3d>
          </a:bodyPr>
          <a:lstStyle/>
          <a:p>
            <a:pPr algn="ctr"/>
            <a:r>
              <a:rPr lang="zh-TW" altLang="en-US" sz="72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rPr>
              <a:t>有祢</a:t>
            </a:r>
            <a:endParaRPr lang="en-US" altLang="zh-TW" sz="72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endParaRPr>
          </a:p>
          <a:p>
            <a:pPr algn="ctr"/>
            <a:r>
              <a:rPr lang="zh-TW" altLang="en-US" sz="72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rPr>
              <a:t>我生命不一樣</a:t>
            </a:r>
            <a:endParaRPr lang="en-US" altLang="zh-TW" sz="72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endParaRPr>
          </a:p>
          <a:p>
            <a:pPr algn="ctr"/>
            <a:r>
              <a:rPr lang="zh-TW" altLang="en-US" sz="72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rPr>
              <a:t>有祢</a:t>
            </a:r>
            <a:endParaRPr lang="en-US" altLang="zh-TW" sz="72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endParaRPr>
          </a:p>
          <a:p>
            <a:pPr algn="ctr"/>
            <a:r>
              <a:rPr lang="zh-TW" altLang="en-US" sz="72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rPr>
              <a:t>我生命再燃亮</a:t>
            </a:r>
            <a:endParaRPr lang="zh-TW" altLang="en-US" sz="72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endParaRP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G:\QTEC\2017\20170115\01.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5" name="Subtitle 2"/>
          <p:cNvSpPr txBox="1">
            <a:spLocks/>
          </p:cNvSpPr>
          <p:nvPr/>
        </p:nvSpPr>
        <p:spPr>
          <a:xfrm>
            <a:off x="304800" y="838200"/>
            <a:ext cx="8686800" cy="3886200"/>
          </a:xfrm>
          <a:prstGeom prst="rect">
            <a:avLst/>
          </a:prstGeom>
        </p:spPr>
        <p:txBody>
          <a:bodyPr>
            <a:scene3d>
              <a:camera prst="orthographicFront"/>
              <a:lightRig rig="threePt" dir="t"/>
            </a:scene3d>
            <a:sp3d extrusionH="19050" contourW="25400">
              <a:extrusionClr>
                <a:schemeClr val="tx1"/>
              </a:extrusionClr>
              <a:contourClr>
                <a:srgbClr val="FFFF00"/>
              </a:contourClr>
            </a:sp3d>
          </a:bodyPr>
          <a:lstStyle/>
          <a:p>
            <a:pPr algn="ctr"/>
            <a:r>
              <a:rPr lang="zh-TW" altLang="en-US" sz="72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rPr>
              <a:t>有祢</a:t>
            </a:r>
            <a:endParaRPr lang="en-US" altLang="zh-TW" sz="72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endParaRPr>
          </a:p>
          <a:p>
            <a:pPr algn="ctr"/>
            <a:r>
              <a:rPr lang="zh-TW" altLang="en-US" sz="72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rPr>
              <a:t>我不害怕困難</a:t>
            </a:r>
            <a:endParaRPr lang="en-US" altLang="zh-TW" sz="72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endParaRPr>
          </a:p>
          <a:p>
            <a:pPr algn="ctr"/>
            <a:r>
              <a:rPr lang="zh-TW" altLang="en-US" sz="72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rPr>
              <a:t>有祢</a:t>
            </a:r>
            <a:endParaRPr lang="en-US" altLang="zh-TW" sz="72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endParaRPr>
          </a:p>
          <a:p>
            <a:pPr algn="ctr"/>
            <a:r>
              <a:rPr lang="zh-TW" altLang="en-US" sz="72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rPr>
              <a:t>我有滿足的喜樂</a:t>
            </a:r>
            <a:endParaRPr lang="zh-TW" altLang="en-US" sz="72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endParaRP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G:\QTEC\2017\20170115\01.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5" name="Subtitle 2"/>
          <p:cNvSpPr txBox="1">
            <a:spLocks/>
          </p:cNvSpPr>
          <p:nvPr/>
        </p:nvSpPr>
        <p:spPr>
          <a:xfrm>
            <a:off x="990600" y="838200"/>
            <a:ext cx="8153400" cy="3886200"/>
          </a:xfrm>
          <a:prstGeom prst="rect">
            <a:avLst/>
          </a:prstGeom>
        </p:spPr>
        <p:txBody>
          <a:bodyPr>
            <a:scene3d>
              <a:camera prst="orthographicFront"/>
              <a:lightRig rig="threePt" dir="t"/>
            </a:scene3d>
            <a:sp3d extrusionH="19050" contourW="25400">
              <a:extrusionClr>
                <a:schemeClr val="tx1"/>
              </a:extrusionClr>
              <a:contourClr>
                <a:srgbClr val="FFFF00"/>
              </a:contourClr>
            </a:sp3d>
          </a:bodyPr>
          <a:lstStyle/>
          <a:p>
            <a:r>
              <a:rPr lang="zh-TW" altLang="en-US" sz="72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rPr>
              <a:t>我在深處裡</a:t>
            </a:r>
            <a:endParaRPr lang="en-US" altLang="zh-TW" sz="72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endParaRPr>
          </a:p>
          <a:p>
            <a:r>
              <a:rPr lang="zh-TW" altLang="en-US" sz="72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rPr>
              <a:t>求告祢</a:t>
            </a:r>
            <a:endParaRPr lang="en-US" altLang="zh-TW" sz="72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endParaRPr>
          </a:p>
          <a:p>
            <a:r>
              <a:rPr lang="zh-TW" altLang="en-US" sz="72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rPr>
              <a:t>祢在天上</a:t>
            </a:r>
            <a:endParaRPr lang="en-US" altLang="zh-TW" sz="72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endParaRPr>
          </a:p>
          <a:p>
            <a:r>
              <a:rPr lang="zh-TW" altLang="en-US" sz="72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rPr>
              <a:t>聽我禱告</a:t>
            </a:r>
            <a:endParaRPr lang="en-US" altLang="zh-TW" sz="72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endParaRPr>
          </a:p>
          <a:p>
            <a:endParaRPr lang="zh-TW" altLang="en-US" sz="72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endParaRP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G:\QTEC\2017\20170115\01.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5" name="Subtitle 2"/>
          <p:cNvSpPr txBox="1">
            <a:spLocks/>
          </p:cNvSpPr>
          <p:nvPr/>
        </p:nvSpPr>
        <p:spPr>
          <a:xfrm>
            <a:off x="304800" y="838200"/>
            <a:ext cx="8686800" cy="3886200"/>
          </a:xfrm>
          <a:prstGeom prst="rect">
            <a:avLst/>
          </a:prstGeom>
        </p:spPr>
        <p:txBody>
          <a:bodyPr>
            <a:scene3d>
              <a:camera prst="orthographicFront"/>
              <a:lightRig rig="threePt" dir="t"/>
            </a:scene3d>
            <a:sp3d extrusionH="19050" contourW="25400">
              <a:extrusionClr>
                <a:schemeClr val="tx1"/>
              </a:extrusionClr>
              <a:contourClr>
                <a:srgbClr val="FFFF00"/>
              </a:contourClr>
            </a:sp3d>
          </a:bodyPr>
          <a:lstStyle/>
          <a:p>
            <a:pPr algn="ctr"/>
            <a:r>
              <a:rPr lang="zh-TW" altLang="en-US" sz="72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rPr>
              <a:t>祢是</a:t>
            </a:r>
            <a:r>
              <a:rPr lang="zh-TW" altLang="en-US" sz="72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rPr>
              <a:t>我</a:t>
            </a:r>
            <a:endParaRPr lang="en-US" altLang="zh-TW" sz="72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endParaRPr>
          </a:p>
          <a:p>
            <a:pPr algn="ctr"/>
            <a:r>
              <a:rPr lang="zh-TW" altLang="en-US" sz="72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rPr>
              <a:t>堅</a:t>
            </a:r>
            <a:r>
              <a:rPr lang="zh-TW" altLang="en-US" sz="72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rPr>
              <a:t>固避難</a:t>
            </a:r>
            <a:r>
              <a:rPr lang="zh-TW" altLang="en-US" sz="72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rPr>
              <a:t>所</a:t>
            </a:r>
            <a:endParaRPr lang="en-US" altLang="zh-TW" sz="72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endParaRPr>
          </a:p>
          <a:p>
            <a:pPr algn="ctr"/>
            <a:r>
              <a:rPr lang="zh-TW" altLang="en-US" sz="72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rPr>
              <a:t>我讚美祢</a:t>
            </a:r>
            <a:endParaRPr lang="en-US" altLang="zh-TW" sz="72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endParaRPr>
          </a:p>
          <a:p>
            <a:pPr algn="ctr"/>
            <a:r>
              <a:rPr lang="zh-TW" altLang="en-US" sz="72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rPr>
              <a:t>直到永遠</a:t>
            </a:r>
            <a:endParaRPr lang="en-US" altLang="zh-TW" sz="72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endParaRP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G:\QTEC\2017\20170115\01.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5" name="Subtitle 2"/>
          <p:cNvSpPr txBox="1">
            <a:spLocks/>
          </p:cNvSpPr>
          <p:nvPr/>
        </p:nvSpPr>
        <p:spPr>
          <a:xfrm>
            <a:off x="990600" y="838200"/>
            <a:ext cx="8153400" cy="3886200"/>
          </a:xfrm>
          <a:prstGeom prst="rect">
            <a:avLst/>
          </a:prstGeom>
        </p:spPr>
        <p:txBody>
          <a:bodyPr>
            <a:scene3d>
              <a:camera prst="orthographicFront"/>
              <a:lightRig rig="threePt" dir="t"/>
            </a:scene3d>
            <a:sp3d extrusionH="19050" contourW="25400">
              <a:extrusionClr>
                <a:schemeClr val="tx1"/>
              </a:extrusionClr>
              <a:contourClr>
                <a:srgbClr val="FFFF00"/>
              </a:contourClr>
            </a:sp3d>
          </a:bodyPr>
          <a:lstStyle/>
          <a:p>
            <a:r>
              <a:rPr lang="zh-TW" altLang="en-US" sz="72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rPr>
              <a:t>太陽還存</a:t>
            </a:r>
            <a:endParaRPr lang="en-US" altLang="zh-TW" sz="72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endParaRPr>
          </a:p>
          <a:p>
            <a:r>
              <a:rPr lang="zh-TW" altLang="en-US" sz="72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rPr>
              <a:t>月亮還在</a:t>
            </a:r>
            <a:endParaRPr lang="en-US" altLang="zh-TW" sz="72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endParaRPr>
          </a:p>
          <a:p>
            <a:r>
              <a:rPr lang="zh-TW" altLang="en-US" sz="72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rPr>
              <a:t>人要敬畏祢</a:t>
            </a:r>
            <a:endParaRPr lang="en-US" altLang="zh-TW" sz="72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endParaRPr>
          </a:p>
          <a:p>
            <a:r>
              <a:rPr lang="zh-TW" altLang="en-US" sz="72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rPr>
              <a:t>直</a:t>
            </a:r>
            <a:r>
              <a:rPr lang="zh-TW" altLang="en-US" sz="72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rPr>
              <a:t>到萬代</a:t>
            </a:r>
            <a:endParaRPr lang="zh-TW" altLang="en-US" sz="72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endParaRP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G:\QTEC\2017\20170115\01.jpg"/>
          <p:cNvPicPr>
            <a:picLocks noChangeAspect="1" noChangeArrowheads="1"/>
          </p:cNvPicPr>
          <p:nvPr/>
        </p:nvPicPr>
        <p:blipFill>
          <a:blip r:embed="rId3" cstate="print"/>
          <a:srcRect/>
          <a:stretch>
            <a:fillRect/>
          </a:stretch>
        </p:blipFill>
        <p:spPr bwMode="auto">
          <a:xfrm>
            <a:off x="0" y="0"/>
            <a:ext cx="9144000" cy="6858000"/>
          </a:xfrm>
          <a:prstGeom prst="rect">
            <a:avLst/>
          </a:prstGeom>
          <a:noFill/>
        </p:spPr>
      </p:pic>
      <p:sp>
        <p:nvSpPr>
          <p:cNvPr id="5" name="Subtitle 2"/>
          <p:cNvSpPr txBox="1">
            <a:spLocks/>
          </p:cNvSpPr>
          <p:nvPr/>
        </p:nvSpPr>
        <p:spPr>
          <a:xfrm>
            <a:off x="304800" y="838200"/>
            <a:ext cx="8686800" cy="4724400"/>
          </a:xfrm>
          <a:prstGeom prst="rect">
            <a:avLst/>
          </a:prstGeom>
        </p:spPr>
        <p:txBody>
          <a:bodyPr>
            <a:scene3d>
              <a:camera prst="orthographicFront"/>
              <a:lightRig rig="threePt" dir="t"/>
            </a:scene3d>
            <a:sp3d extrusionH="19050" contourW="25400">
              <a:extrusionClr>
                <a:schemeClr val="tx1"/>
              </a:extrusionClr>
              <a:contourClr>
                <a:srgbClr val="FFFF00"/>
              </a:contourClr>
            </a:sp3d>
          </a:bodyPr>
          <a:lstStyle/>
          <a:p>
            <a:pPr algn="ctr"/>
            <a:r>
              <a:rPr lang="zh-TW" altLang="en-US" sz="72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rPr>
              <a:t>我從前</a:t>
            </a:r>
            <a:endParaRPr lang="en-US" altLang="zh-TW" sz="72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endParaRPr>
          </a:p>
          <a:p>
            <a:pPr algn="ctr"/>
            <a:r>
              <a:rPr lang="zh-TW" altLang="en-US" sz="72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rPr>
              <a:t>風聞有祢</a:t>
            </a:r>
            <a:endParaRPr lang="en-US" altLang="zh-TW" sz="72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endParaRPr>
          </a:p>
          <a:p>
            <a:pPr algn="ctr"/>
            <a:r>
              <a:rPr lang="zh-TW" altLang="en-US" sz="72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rPr>
              <a:t>現在我</a:t>
            </a:r>
            <a:endParaRPr lang="en-US" altLang="zh-TW" sz="72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endParaRPr>
          </a:p>
          <a:p>
            <a:pPr algn="ctr"/>
            <a:r>
              <a:rPr lang="zh-TW" altLang="en-US" sz="72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rPr>
              <a:t>親眼看見祢</a:t>
            </a:r>
            <a:endParaRPr lang="en-US" altLang="zh-TW" sz="72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endParaRPr>
          </a:p>
          <a:p>
            <a:pPr algn="ctr"/>
            <a:endParaRPr lang="en-US" altLang="zh-TW" sz="7200" b="1" dirty="0" smtClean="0">
              <a:solidFill>
                <a:srgbClr val="FF0000"/>
              </a:solidFill>
              <a:effectLst>
                <a:innerShdw blurRad="63500" dist="50800" dir="18900000">
                  <a:schemeClr val="tx1">
                    <a:alpha val="50000"/>
                  </a:schemeClr>
                </a:innerShdw>
              </a:effectLst>
              <a:latin typeface="標楷體" pitchFamily="65" charset="-120"/>
              <a:ea typeface="標楷體" pitchFamily="65" charset="-120"/>
            </a:endParaRP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254</TotalTime>
  <Words>836</Words>
  <Application>Microsoft Office PowerPoint</Application>
  <PresentationFormat>On-screen Show (4:3)</PresentationFormat>
  <Paragraphs>56</Paragraphs>
  <Slides>7</Slides>
  <Notes>7</Notes>
  <HiddenSlides>0</HiddenSlides>
  <MMClips>0</MMClips>
  <ScaleCrop>false</ScaleCrop>
  <HeadingPairs>
    <vt:vector size="4" baseType="variant">
      <vt:variant>
        <vt:lpstr>Theme</vt:lpstr>
      </vt:variant>
      <vt:variant>
        <vt:i4>2</vt:i4>
      </vt:variant>
      <vt:variant>
        <vt:lpstr>Slide Titles</vt:lpstr>
      </vt:variant>
      <vt:variant>
        <vt:i4>7</vt:i4>
      </vt:variant>
    </vt:vector>
  </HeadingPairs>
  <TitlesOfParts>
    <vt:vector size="9" baseType="lpstr">
      <vt:lpstr>1_Purple Template 1 Trebuchet</vt:lpstr>
      <vt:lpstr>White with Courier font for code slides</vt:lpstr>
      <vt:lpstr>Slide 1</vt:lpstr>
      <vt:lpstr>Slide 2</vt:lpstr>
      <vt:lpstr>Slide 3</vt:lpstr>
      <vt:lpstr>Slide 4</vt:lpstr>
      <vt:lpstr>Slide 5</vt:lpstr>
      <vt:lpstr>Slide 6</vt:lpstr>
      <vt:lpstr>Slide 7</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49</cp:revision>
  <dcterms:created xsi:type="dcterms:W3CDTF">2015-02-07T13:24:58Z</dcterms:created>
  <dcterms:modified xsi:type="dcterms:W3CDTF">2017-01-10T03:08:02Z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