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7/6/2017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7/6/2017 9:21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7/6/2017 9:21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7/6/2017 9:21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596076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7/6/2017 9:21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1877907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7/6/2017 9:21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921401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7\20170702\cross-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730250" y="2133600"/>
            <a:ext cx="7681913" cy="1294895"/>
          </a:xfrm>
        </p:spPr>
        <p:txBody>
          <a:bodyPr/>
          <a:lstStyle/>
          <a:p>
            <a:pPr algn="ctr"/>
            <a:r>
              <a:rPr lang="zh-TW" altLang="en-US" sz="8000" b="1" dirty="0">
                <a:solidFill>
                  <a:srgbClr val="C00000"/>
                </a:solidFill>
                <a:effectLst/>
                <a:latin typeface="楷体" panose="02010609060101010101" pitchFamily="49" charset="-122"/>
                <a:ea typeface="楷体" panose="02010609060101010101" pitchFamily="49" charset="-122"/>
              </a:rPr>
              <a:t>全然</a:t>
            </a:r>
            <a:r>
              <a:rPr lang="zh-TW" altLang="en-US" sz="8000" b="1" dirty="0" smtClean="0">
                <a:solidFill>
                  <a:srgbClr val="C00000"/>
                </a:solidFill>
                <a:effectLst/>
                <a:latin typeface="楷体" panose="02010609060101010101" pitchFamily="49" charset="-122"/>
                <a:ea typeface="楷体" panose="02010609060101010101" pitchFamily="49" charset="-122"/>
              </a:rPr>
              <a:t>為祢</a:t>
            </a:r>
            <a:endParaRPr lang="zh-TW" altLang="en-US" sz="8000" b="1" dirty="0">
              <a:solidFill>
                <a:srgbClr val="C00000"/>
              </a:solidFill>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114800"/>
            <a:ext cx="7681913" cy="1219200"/>
          </a:xfrm>
        </p:spPr>
        <p:txBody>
          <a:bodyPr/>
          <a:lstStyle/>
          <a:p>
            <a:pPr algn="ctr"/>
            <a:r>
              <a:rPr lang="zh-TW" altLang="en-US" sz="5400" b="1" dirty="0">
                <a:solidFill>
                  <a:schemeClr val="bg1"/>
                </a:solidFill>
                <a:latin typeface="楷体" panose="02010609060101010101" pitchFamily="49" charset="-122"/>
                <a:ea typeface="楷体" panose="02010609060101010101" pitchFamily="49" charset="-122"/>
              </a:rPr>
              <a:t>詞、曲：施弘美</a:t>
            </a:r>
            <a:endParaRPr lang="en-US" sz="5400" b="1" dirty="0">
              <a:solidFill>
                <a:schemeClr val="bg1"/>
              </a:solidFill>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QTEC\2017\20170702\cross-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381000" y="230188"/>
            <a:ext cx="8382000" cy="747897"/>
          </a:xfrm>
        </p:spPr>
        <p:txBody>
          <a:bodyPr/>
          <a:lstStyle/>
          <a:p>
            <a:pPr algn="ctr"/>
            <a:r>
              <a:rPr lang="zh-TW" altLang="en-US" sz="5400" b="1" dirty="0">
                <a:solidFill>
                  <a:srgbClr val="C00000"/>
                </a:solidFill>
                <a:effectLst/>
                <a:latin typeface="楷体" panose="02010609060101010101" pitchFamily="49" charset="-122"/>
                <a:ea typeface="楷体" panose="02010609060101010101" pitchFamily="49" charset="-122"/>
              </a:rPr>
              <a:t>全然為祢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81200"/>
            <a:ext cx="8382000" cy="3813352"/>
          </a:xfrm>
        </p:spPr>
        <p:txBody>
          <a:bodyPr>
            <a:scene3d>
              <a:camera prst="orthographicFront"/>
              <a:lightRig rig="threePt" dir="t"/>
            </a:scene3d>
            <a:sp3d extrusionH="57150" contourW="12700">
              <a:bevelT w="38100" h="38100"/>
              <a:extrusionClr>
                <a:srgbClr val="00B050"/>
              </a:extrusionClr>
              <a:contourClr>
                <a:srgbClr val="FF0000"/>
              </a:contourClr>
            </a:sp3d>
          </a:bodyPr>
          <a:lstStyle/>
          <a:p>
            <a:pPr marL="0" indent="0" algn="ctr">
              <a:buNone/>
            </a:pP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我的眼光和心</a:t>
            </a:r>
            <a:r>
              <a:rPr lang="zh-TW" altLang="en-US"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思</a:t>
            </a:r>
            <a:endParaRPr lang="en-US" altLang="zh-TW"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endParaRPr>
          </a:p>
          <a:p>
            <a:pPr marL="0" indent="0" algn="ctr">
              <a:buNone/>
            </a:pPr>
            <a:r>
              <a:rPr lang="zh-TW" altLang="en-US"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單單注視祢 喔 耶</a:t>
            </a: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穌</a:t>
            </a:r>
          </a:p>
          <a:p>
            <a:pPr marL="0" indent="0" algn="ctr">
              <a:buNone/>
            </a:pP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隨</a:t>
            </a:r>
            <a:r>
              <a:rPr lang="zh-TW" altLang="en-US"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著</a:t>
            </a: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祢</a:t>
            </a:r>
            <a:r>
              <a:rPr lang="zh-TW" altLang="en-US"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心</a:t>
            </a: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律</a:t>
            </a:r>
            <a:r>
              <a:rPr lang="zh-TW" altLang="en-US"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動</a:t>
            </a:r>
            <a:endParaRPr lang="en-US" altLang="zh-TW"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endParaRPr>
          </a:p>
          <a:p>
            <a:pPr marL="0" indent="0" algn="ctr">
              <a:buNone/>
            </a:pPr>
            <a:r>
              <a:rPr lang="zh-TW" altLang="en-US"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甜</a:t>
            </a: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蜜的靈來充滿我</a:t>
            </a:r>
          </a:p>
        </p:txBody>
      </p:sp>
    </p:spTree>
    <p:extLst>
      <p:ext uri="{BB962C8B-B14F-4D97-AF65-F5344CB8AC3E}">
        <p14:creationId xmlns=""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QTEC\2017\20170702\cross-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2" name="Title 1"/>
          <p:cNvSpPr>
            <a:spLocks noGrp="1"/>
          </p:cNvSpPr>
          <p:nvPr>
            <p:ph type="title"/>
          </p:nvPr>
        </p:nvSpPr>
        <p:spPr>
          <a:xfrm>
            <a:off x="381000" y="230188"/>
            <a:ext cx="8382000" cy="747897"/>
          </a:xfrm>
        </p:spPr>
        <p:txBody>
          <a:bodyPr/>
          <a:lstStyle/>
          <a:p>
            <a:pPr algn="ctr"/>
            <a:r>
              <a:rPr lang="zh-TW" altLang="en-US" sz="5400" b="1" dirty="0">
                <a:solidFill>
                  <a:srgbClr val="C00000"/>
                </a:solidFill>
                <a:effectLst/>
                <a:latin typeface="楷体" panose="02010609060101010101" pitchFamily="49" charset="-122"/>
                <a:ea typeface="楷体" panose="02010609060101010101" pitchFamily="49" charset="-122"/>
              </a:rPr>
              <a:t>全然為祢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81200"/>
            <a:ext cx="8382000" cy="3813352"/>
          </a:xfrm>
        </p:spPr>
        <p:txBody>
          <a:bodyPr>
            <a:scene3d>
              <a:camera prst="orthographicFront"/>
              <a:lightRig rig="threePt" dir="t"/>
            </a:scene3d>
            <a:sp3d extrusionH="57150" contourW="12700">
              <a:bevelT w="38100" h="38100"/>
              <a:extrusionClr>
                <a:srgbClr val="00B050"/>
              </a:extrusionClr>
              <a:contourClr>
                <a:srgbClr val="FF0000"/>
              </a:contourClr>
            </a:sp3d>
          </a:bodyPr>
          <a:lstStyle/>
          <a:p>
            <a:pPr marL="0" indent="0" algn="ctr">
              <a:buNone/>
            </a:pP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放下為自己抓住</a:t>
            </a:r>
            <a:r>
              <a:rPr lang="zh-TW" altLang="en-US"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的</a:t>
            </a:r>
            <a:endParaRPr lang="en-US" altLang="zh-TW"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endParaRPr>
          </a:p>
          <a:p>
            <a:pPr marL="0" indent="0" algn="ctr">
              <a:buNone/>
            </a:pPr>
            <a:r>
              <a:rPr lang="zh-TW" altLang="en-US"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放</a:t>
            </a: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手交</a:t>
            </a:r>
            <a:r>
              <a:rPr lang="zh-TW" altLang="en-US"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給祢 我</a:t>
            </a: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的主</a:t>
            </a:r>
          </a:p>
          <a:p>
            <a:pPr marL="0" indent="0" algn="ctr">
              <a:buNone/>
            </a:pP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我願</a:t>
            </a:r>
            <a:r>
              <a:rPr lang="zh-TW" altLang="en-US"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使</a:t>
            </a: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祢</a:t>
            </a:r>
            <a:r>
              <a:rPr lang="zh-TW" altLang="en-US"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歡喜</a:t>
            </a:r>
            <a:endParaRPr lang="en-US" altLang="zh-TW"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endParaRPr>
          </a:p>
          <a:p>
            <a:pPr marL="0" indent="0" algn="ctr">
              <a:buNone/>
            </a:pPr>
            <a:r>
              <a:rPr lang="zh-TW" altLang="en-US"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對</a:t>
            </a: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祢</a:t>
            </a:r>
            <a:r>
              <a:rPr lang="zh-TW" altLang="en-US"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的</a:t>
            </a: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愛不斷湧流</a:t>
            </a:r>
          </a:p>
        </p:txBody>
      </p:sp>
    </p:spTree>
    <p:extLst>
      <p:ext uri="{BB962C8B-B14F-4D97-AF65-F5344CB8AC3E}">
        <p14:creationId xmlns="" xmlns:p14="http://schemas.microsoft.com/office/powerpoint/2010/main" val="165261336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QTEC\2017\20170702\cross-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381000" y="230188"/>
            <a:ext cx="8382000" cy="747897"/>
          </a:xfrm>
        </p:spPr>
        <p:txBody>
          <a:bodyPr/>
          <a:lstStyle/>
          <a:p>
            <a:pPr algn="ctr"/>
            <a:r>
              <a:rPr lang="zh-TW" altLang="en-US" sz="5400" b="1" dirty="0">
                <a:solidFill>
                  <a:srgbClr val="C00000"/>
                </a:solidFill>
                <a:effectLst/>
                <a:latin typeface="楷体" panose="02010609060101010101" pitchFamily="49" charset="-122"/>
                <a:ea typeface="楷体" panose="02010609060101010101" pitchFamily="49" charset="-122"/>
              </a:rPr>
              <a:t>全然為祢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81200"/>
            <a:ext cx="8382000" cy="3813352"/>
          </a:xfrm>
        </p:spPr>
        <p:txBody>
          <a:bodyPr>
            <a:scene3d>
              <a:camera prst="orthographicFront"/>
              <a:lightRig rig="threePt" dir="t"/>
            </a:scene3d>
            <a:sp3d extrusionH="57150" contourW="12700">
              <a:bevelT w="38100" h="38100"/>
              <a:extrusionClr>
                <a:srgbClr val="00B050"/>
              </a:extrusionClr>
              <a:contourClr>
                <a:srgbClr val="FF0000"/>
              </a:contourClr>
            </a:sp3d>
          </a:bodyPr>
          <a:lstStyle/>
          <a:p>
            <a:pPr marL="0" indent="0" algn="ctr">
              <a:buNone/>
            </a:pP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我生命氣息全然</a:t>
            </a:r>
            <a:r>
              <a:rPr lang="zh-TW" altLang="en-US"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為</a:t>
            </a: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祢</a:t>
            </a:r>
            <a:endParaRPr lang="en-US" altLang="zh-TW"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endParaRPr>
          </a:p>
          <a:p>
            <a:pPr marL="0" indent="0" algn="ctr">
              <a:buNone/>
            </a:pPr>
            <a:r>
              <a:rPr lang="zh-TW" altLang="en-US"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如</a:t>
            </a: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同香膏傾倒</a:t>
            </a:r>
          </a:p>
          <a:p>
            <a:pPr marL="0" indent="0" algn="ctr">
              <a:buNone/>
            </a:pP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無悔地付</a:t>
            </a:r>
            <a:r>
              <a:rPr lang="zh-TW" altLang="en-US"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出</a:t>
            </a:r>
            <a:endParaRPr lang="en-US" altLang="zh-TW"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endParaRPr>
          </a:p>
          <a:p>
            <a:pPr marL="0" indent="0" algn="ctr">
              <a:buNone/>
            </a:pPr>
            <a:r>
              <a:rPr lang="zh-TW" altLang="en-US"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只願</a:t>
            </a: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祢</a:t>
            </a:r>
            <a:r>
              <a:rPr lang="zh-TW" altLang="en-US"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心</a:t>
            </a: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得滿足</a:t>
            </a:r>
          </a:p>
        </p:txBody>
      </p:sp>
    </p:spTree>
    <p:extLst>
      <p:ext uri="{BB962C8B-B14F-4D97-AF65-F5344CB8AC3E}">
        <p14:creationId xmlns="" xmlns:p14="http://schemas.microsoft.com/office/powerpoint/2010/main" val="151769448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G:\QTEC\2017\20170702\cross-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381000" y="230188"/>
            <a:ext cx="8382000" cy="747897"/>
          </a:xfrm>
        </p:spPr>
        <p:txBody>
          <a:bodyPr/>
          <a:lstStyle/>
          <a:p>
            <a:pPr algn="ctr"/>
            <a:r>
              <a:rPr lang="zh-TW" altLang="en-US" sz="5400" b="1" dirty="0">
                <a:solidFill>
                  <a:srgbClr val="C00000"/>
                </a:solidFill>
                <a:effectLst/>
                <a:latin typeface="楷体" panose="02010609060101010101" pitchFamily="49" charset="-122"/>
                <a:ea typeface="楷体" panose="02010609060101010101" pitchFamily="49" charset="-122"/>
              </a:rPr>
              <a:t>全然為祢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81200"/>
            <a:ext cx="8382000" cy="3813352"/>
          </a:xfrm>
        </p:spPr>
        <p:txBody>
          <a:bodyPr>
            <a:scene3d>
              <a:camera prst="orthographicFront"/>
              <a:lightRig rig="threePt" dir="t"/>
            </a:scene3d>
            <a:sp3d extrusionH="57150" contourW="12700">
              <a:bevelT w="38100" h="38100"/>
              <a:extrusionClr>
                <a:srgbClr val="00B050"/>
              </a:extrusionClr>
              <a:contourClr>
                <a:srgbClr val="FF0000"/>
              </a:contourClr>
            </a:sp3d>
          </a:bodyPr>
          <a:lstStyle/>
          <a:p>
            <a:pPr marL="0" indent="0" algn="ctr">
              <a:buNone/>
            </a:pP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我生命氣息全然</a:t>
            </a:r>
            <a:r>
              <a:rPr lang="zh-TW" altLang="en-US"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為</a:t>
            </a: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祢</a:t>
            </a:r>
            <a:endParaRPr lang="en-US" altLang="zh-TW"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endParaRPr>
          </a:p>
          <a:p>
            <a:pPr marL="0" indent="0" algn="ctr">
              <a:buNone/>
            </a:pPr>
            <a:r>
              <a:rPr lang="zh-TW" altLang="en-US"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如</a:t>
            </a: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同香膏傾倒</a:t>
            </a:r>
          </a:p>
          <a:p>
            <a:pPr marL="0" indent="0" algn="ctr">
              <a:buNone/>
            </a:pP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全心來獻</a:t>
            </a:r>
            <a:r>
              <a:rPr lang="zh-TW" altLang="en-US"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上</a:t>
            </a:r>
            <a:endParaRPr lang="en-US" altLang="zh-TW"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endParaRPr>
          </a:p>
          <a:p>
            <a:pPr marL="0" indent="0" algn="ctr">
              <a:buNone/>
            </a:pPr>
            <a:r>
              <a:rPr lang="zh-TW" altLang="en-US" sz="5900" dirty="0" smtClean="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最</a:t>
            </a:r>
            <a:r>
              <a:rPr lang="zh-TW" altLang="en-US" sz="5900" dirty="0">
                <a:effectLst>
                  <a:outerShdw blurRad="50800" dist="38100" dir="13500000" algn="br" rotWithShape="0">
                    <a:srgbClr val="FF0000">
                      <a:alpha val="40000"/>
                    </a:srgbClr>
                  </a:outerShdw>
                </a:effectLst>
                <a:latin typeface="楷体" panose="02010609060101010101" pitchFamily="49" charset="-122"/>
                <a:ea typeface="楷体" panose="02010609060101010101" pitchFamily="49" charset="-122"/>
              </a:rPr>
              <a:t>深刻真摯的愛</a:t>
            </a:r>
          </a:p>
        </p:txBody>
      </p:sp>
    </p:spTree>
    <p:extLst>
      <p:ext uri="{BB962C8B-B14F-4D97-AF65-F5344CB8AC3E}">
        <p14:creationId xmlns="" xmlns:p14="http://schemas.microsoft.com/office/powerpoint/2010/main" val="391509736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95</TotalTime>
  <Words>650</Words>
  <Application>Microsoft Office PowerPoint</Application>
  <PresentationFormat>On-screen Show (4:3)</PresentationFormat>
  <Paragraphs>42</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全然為祢</vt:lpstr>
      <vt:lpstr>全然為祢</vt:lpstr>
      <vt:lpstr>全然為祢</vt:lpstr>
      <vt:lpstr>全然為祢</vt:lpstr>
      <vt:lpstr>全然為祢</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23</cp:revision>
  <dcterms:created xsi:type="dcterms:W3CDTF">2015-02-07T13:24:58Z</dcterms:created>
  <dcterms:modified xsi:type="dcterms:W3CDTF">2017-07-07T01:22:21Z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