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9/3/2017 7:02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71225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9/3/2017 7:02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791943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9/3/2017 7:02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262169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9/3/2017 7:02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603022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667000"/>
            <a:ext cx="7681913" cy="1218695"/>
          </a:xfrm>
        </p:spPr>
        <p:txBody>
          <a:bodyPr/>
          <a:lstStyle/>
          <a:p>
            <a:pPr algn="ctr"/>
            <a:r>
              <a:rPr lang="zh-TW" altLang="en-US" dirty="0">
                <a:effectLst/>
                <a:latin typeface="楷体" panose="02010609060101010101" pitchFamily="49" charset="-122"/>
                <a:ea typeface="楷体" panose="02010609060101010101" pitchFamily="49" charset="-122"/>
              </a:rPr>
              <a:t>一切歌頌讚</a:t>
            </a:r>
            <a:r>
              <a:rPr lang="zh-TW" altLang="en-US" dirty="0" smtClean="0">
                <a:effectLst/>
                <a:latin typeface="楷体" panose="02010609060101010101" pitchFamily="49" charset="-122"/>
                <a:ea typeface="楷体" panose="02010609060101010101" pitchFamily="49" charset="-122"/>
              </a:rPr>
              <a:t>美</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一切歌頌讚</a:t>
            </a:r>
            <a:r>
              <a:rPr lang="zh-TW" altLang="en-US" sz="5400" dirty="0" smtClean="0">
                <a:effectLst/>
                <a:latin typeface="楷体" panose="02010609060101010101" pitchFamily="49" charset="-122"/>
                <a:ea typeface="楷体" panose="02010609060101010101" pitchFamily="49" charset="-122"/>
              </a:rPr>
              <a:t>美</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一切歌頌讚</a:t>
            </a:r>
            <a:r>
              <a:rPr lang="zh-TW" altLang="en-US" sz="5400" dirty="0" smtClean="0">
                <a:latin typeface="楷体" panose="02010609060101010101" pitchFamily="49" charset="-122"/>
                <a:ea typeface="楷体" panose="02010609060101010101" pitchFamily="49" charset="-122"/>
              </a:rPr>
              <a:t>美</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都</a:t>
            </a:r>
            <a:r>
              <a:rPr lang="zh-TW" altLang="en-US" sz="5400" dirty="0">
                <a:latin typeface="楷体" panose="02010609060101010101" pitchFamily="49" charset="-122"/>
                <a:ea typeface="楷体" panose="02010609060101010101" pitchFamily="49" charset="-122"/>
              </a:rPr>
              <a:t>歸我主我的</a:t>
            </a:r>
            <a:r>
              <a:rPr lang="zh-TW" altLang="en-US" sz="5400" dirty="0" smtClean="0">
                <a:latin typeface="楷体" panose="02010609060101010101" pitchFamily="49" charset="-122"/>
                <a:ea typeface="楷体" panose="02010609060101010101" pitchFamily="49" charset="-122"/>
              </a:rPr>
              <a:t>神</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祢是</a:t>
            </a:r>
            <a:r>
              <a:rPr lang="zh-TW" altLang="en-US" sz="5400" dirty="0">
                <a:latin typeface="楷体" panose="02010609060101010101" pitchFamily="49" charset="-122"/>
                <a:ea typeface="楷体" panose="02010609060101010101" pitchFamily="49" charset="-122"/>
              </a:rPr>
              <a:t>配得歌頌與讚美</a:t>
            </a: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一切歌頌讚</a:t>
            </a:r>
            <a:r>
              <a:rPr lang="zh-TW" altLang="en-US" sz="5400" dirty="0" smtClean="0">
                <a:effectLst/>
                <a:latin typeface="楷体" panose="02010609060101010101" pitchFamily="49" charset="-122"/>
                <a:ea typeface="楷体" panose="02010609060101010101" pitchFamily="49" charset="-122"/>
              </a:rPr>
              <a:t>美</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我們高聲呼</a:t>
            </a:r>
            <a:r>
              <a:rPr lang="zh-TW" altLang="en-US" sz="5400" dirty="0" smtClean="0">
                <a:latin typeface="楷体" panose="02010609060101010101" pitchFamily="49" charset="-122"/>
                <a:ea typeface="楷体" panose="02010609060101010101" pitchFamily="49" charset="-122"/>
              </a:rPr>
              <a:t>喊</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高舉耶</a:t>
            </a:r>
            <a:r>
              <a:rPr lang="zh-TW" altLang="en-US" sz="5400" dirty="0" smtClean="0">
                <a:latin typeface="楷体" panose="02010609060101010101" pitchFamily="49" charset="-122"/>
                <a:ea typeface="楷体" panose="02010609060101010101" pitchFamily="49" charset="-122"/>
              </a:rPr>
              <a:t>穌之名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哈</a:t>
            </a:r>
            <a:r>
              <a:rPr lang="zh-TW" altLang="en-US" sz="5400" dirty="0">
                <a:latin typeface="楷体" panose="02010609060101010101" pitchFamily="49" charset="-122"/>
                <a:ea typeface="楷体" panose="02010609060101010101" pitchFamily="49" charset="-122"/>
              </a:rPr>
              <a:t>利路</a:t>
            </a:r>
            <a:r>
              <a:rPr lang="zh-TW" altLang="en-US" sz="5400" dirty="0" smtClean="0">
                <a:latin typeface="楷体" panose="02010609060101010101" pitchFamily="49" charset="-122"/>
                <a:ea typeface="楷体" panose="02010609060101010101" pitchFamily="49" charset="-122"/>
              </a:rPr>
              <a:t>亞</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34414660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一切歌頌</a:t>
            </a:r>
            <a:r>
              <a:rPr lang="zh-TW" altLang="en-US" sz="5400">
                <a:effectLst/>
                <a:latin typeface="楷体" panose="02010609060101010101" pitchFamily="49" charset="-122"/>
                <a:ea typeface="楷体" panose="02010609060101010101" pitchFamily="49" charset="-122"/>
              </a:rPr>
              <a:t>讚</a:t>
            </a:r>
            <a:r>
              <a:rPr lang="zh-TW" altLang="en-US" sz="5400" smtClean="0">
                <a:effectLst/>
                <a:latin typeface="楷体" panose="02010609060101010101" pitchFamily="49" charset="-122"/>
                <a:ea typeface="楷体" panose="02010609060101010101" pitchFamily="49" charset="-122"/>
              </a:rPr>
              <a:t>美</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讚美</a:t>
            </a:r>
            <a:r>
              <a:rPr lang="zh-TW" altLang="en-US" sz="5400" dirty="0" smtClean="0">
                <a:latin typeface="楷体" panose="02010609060101010101" pitchFamily="49" charset="-122"/>
                <a:ea typeface="楷体" panose="02010609060101010101" pitchFamily="49" charset="-122"/>
              </a:rPr>
              <a:t>主 哈</a:t>
            </a:r>
            <a:r>
              <a:rPr lang="zh-TW" altLang="en-US" sz="5400" dirty="0">
                <a:latin typeface="楷体" panose="02010609060101010101" pitchFamily="49" charset="-122"/>
                <a:ea typeface="楷体" panose="02010609060101010101" pitchFamily="49" charset="-122"/>
              </a:rPr>
              <a:t>利路</a:t>
            </a:r>
            <a:r>
              <a:rPr lang="zh-TW" altLang="en-US" sz="5400" dirty="0" smtClean="0">
                <a:latin typeface="楷体" panose="02010609060101010101" pitchFamily="49" charset="-122"/>
                <a:ea typeface="楷体" panose="02010609060101010101" pitchFamily="49" charset="-122"/>
              </a:rPr>
              <a:t>亞</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讚美</a:t>
            </a:r>
            <a:r>
              <a:rPr lang="zh-TW" altLang="en-US" sz="5400" dirty="0" smtClean="0">
                <a:latin typeface="楷体" panose="02010609060101010101" pitchFamily="49" charset="-122"/>
                <a:ea typeface="楷体" panose="02010609060101010101" pitchFamily="49" charset="-122"/>
              </a:rPr>
              <a:t>主 哈</a:t>
            </a:r>
            <a:r>
              <a:rPr lang="zh-TW" altLang="en-US" sz="5400" dirty="0">
                <a:latin typeface="楷体" panose="02010609060101010101" pitchFamily="49" charset="-122"/>
                <a:ea typeface="楷体" panose="02010609060101010101" pitchFamily="49" charset="-122"/>
              </a:rPr>
              <a:t>利路</a:t>
            </a:r>
            <a:r>
              <a:rPr lang="zh-TW" altLang="en-US" sz="5400" dirty="0" smtClean="0">
                <a:latin typeface="楷体" panose="02010609060101010101" pitchFamily="49" charset="-122"/>
                <a:ea typeface="楷体" panose="02010609060101010101" pitchFamily="49" charset="-122"/>
              </a:rPr>
              <a:t>亞</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哈利路</a:t>
            </a:r>
            <a:r>
              <a:rPr lang="zh-TW" altLang="en-US" sz="5400" dirty="0" smtClean="0">
                <a:latin typeface="楷体" panose="02010609060101010101" pitchFamily="49" charset="-122"/>
                <a:ea typeface="楷体" panose="02010609060101010101" pitchFamily="49" charset="-122"/>
              </a:rPr>
              <a:t>亞</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80592699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91</TotalTime>
  <Words>488</Words>
  <Application>Microsoft Office PowerPoint</Application>
  <PresentationFormat>On-screen Show (4:3)</PresentationFormat>
  <Paragraphs>29</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一切歌頌讚美</vt:lpstr>
      <vt:lpstr>一切歌頌讚美</vt:lpstr>
      <vt:lpstr>一切歌頌讚美</vt:lpstr>
      <vt:lpstr>一切歌頌讚美</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23</cp:revision>
  <dcterms:created xsi:type="dcterms:W3CDTF">2015-02-07T13:24:58Z</dcterms:created>
  <dcterms:modified xsi:type="dcterms:W3CDTF">2017-09-03T23:03:02Z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