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5775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65294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02215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祂能改變</a:t>
            </a:r>
          </a:p>
        </p:txBody>
      </p:sp>
      <p:sp>
        <p:nvSpPr>
          <p:cNvPr id="3" name="Subtitle 2"/>
          <p:cNvSpPr>
            <a:spLocks noGrp="1"/>
          </p:cNvSpPr>
          <p:nvPr>
            <p:ph type="subTitle" idx="1"/>
          </p:nvPr>
        </p:nvSpPr>
        <p:spPr>
          <a:xfrm>
            <a:off x="730249" y="3582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：潘曉郁</a:t>
            </a:r>
            <a:endParaRPr lang="en-US" sz="5400" dirty="0">
              <a:latin typeface="楷体" panose="02010609060101010101" pitchFamily="49" charset="-122"/>
              <a:ea typeface="楷体" panose="02010609060101010101" pitchFamily="49" charset="-122"/>
            </a:endParaRP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讓我們同心敬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讓我們齊聲頌</a:t>
            </a:r>
            <a:r>
              <a:rPr lang="zh-TW" altLang="en-US" sz="5400" dirty="0" smtClean="0">
                <a:latin typeface="楷体" panose="02010609060101010101" pitchFamily="49" charset="-122"/>
                <a:ea typeface="楷体" panose="02010609060101010101" pitchFamily="49" charset="-122"/>
              </a:rPr>
              <a:t>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能的神</a:t>
            </a: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用大信</a:t>
            </a:r>
            <a:r>
              <a:rPr lang="zh-TW" altLang="en-US" sz="5400" dirty="0">
                <a:latin typeface="楷体" panose="02010609060101010101" pitchFamily="49" charset="-122"/>
                <a:ea typeface="楷体" panose="02010609060101010101" pitchFamily="49" charset="-122"/>
              </a:rPr>
              <a:t>心來讚</a:t>
            </a:r>
            <a:r>
              <a:rPr lang="zh-TW" altLang="en-US" sz="5400" dirty="0" smtClean="0">
                <a:latin typeface="楷体" panose="02010609060101010101" pitchFamily="49" charset="-122"/>
                <a:ea typeface="楷体" panose="02010609060101010101" pitchFamily="49" charset="-122"/>
              </a:rPr>
              <a:t>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的慈愛長</a:t>
            </a:r>
            <a:r>
              <a:rPr lang="zh-TW" altLang="en-US" sz="5400" dirty="0" smtClean="0">
                <a:latin typeface="楷体" panose="02010609060101010101" pitchFamily="49" charset="-122"/>
                <a:ea typeface="楷体" panose="02010609060101010101" pitchFamily="49" charset="-122"/>
              </a:rPr>
              <a:t>存</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祂要醫</a:t>
            </a:r>
            <a:r>
              <a:rPr lang="zh-TW" altLang="en-US" sz="5400" dirty="0" smtClean="0">
                <a:latin typeface="楷体" panose="02010609060101010101" pitchFamily="49" charset="-122"/>
                <a:ea typeface="楷体" panose="02010609060101010101" pitchFamily="49" charset="-122"/>
              </a:rPr>
              <a:t>治 祂</a:t>
            </a:r>
            <a:r>
              <a:rPr lang="zh-TW" altLang="en-US" sz="5400" dirty="0">
                <a:latin typeface="楷体" panose="02010609060101010101" pitchFamily="49" charset="-122"/>
                <a:ea typeface="楷体" panose="02010609060101010101" pitchFamily="49" charset="-122"/>
              </a:rPr>
              <a:t>要拯</a:t>
            </a:r>
            <a:r>
              <a:rPr lang="zh-TW" altLang="en-US" sz="5400" dirty="0" smtClean="0">
                <a:latin typeface="楷体" panose="02010609060101010101" pitchFamily="49" charset="-122"/>
                <a:ea typeface="楷体" panose="02010609060101010101" pitchFamily="49" charset="-122"/>
              </a:rPr>
              <a:t>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釋</a:t>
            </a:r>
            <a:r>
              <a:rPr lang="zh-TW" altLang="en-US" sz="5400" dirty="0">
                <a:latin typeface="楷体" panose="02010609060101010101" pitchFamily="49" charset="-122"/>
                <a:ea typeface="楷体" panose="02010609060101010101" pitchFamily="49" charset="-122"/>
              </a:rPr>
              <a:t>放被擄的人</a:t>
            </a: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39168041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祂能改</a:t>
            </a:r>
            <a:r>
              <a:rPr lang="zh-TW" altLang="en-US" sz="5400" dirty="0" smtClean="0">
                <a:latin typeface="楷体" panose="02010609060101010101" pitchFamily="49" charset="-122"/>
                <a:ea typeface="楷体" panose="02010609060101010101" pitchFamily="49" charset="-122"/>
              </a:rPr>
              <a:t>變 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水變成</a:t>
            </a:r>
            <a:r>
              <a:rPr lang="zh-TW" altLang="en-US" sz="5400" dirty="0" smtClean="0">
                <a:latin typeface="楷体" panose="02010609060101010101" pitchFamily="49" charset="-122"/>
                <a:ea typeface="楷体" panose="02010609060101010101" pitchFamily="49" charset="-122"/>
              </a:rPr>
              <a:t>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祂能改</a:t>
            </a:r>
            <a:r>
              <a:rPr lang="zh-TW" altLang="en-US" sz="5400" dirty="0" smtClean="0">
                <a:latin typeface="楷体" panose="02010609060101010101" pitchFamily="49" charset="-122"/>
                <a:ea typeface="楷体" panose="02010609060101010101" pitchFamily="49" charset="-122"/>
              </a:rPr>
              <a:t>變 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化</a:t>
            </a:r>
            <a:r>
              <a:rPr lang="zh-TW" altLang="en-US" sz="5400" dirty="0">
                <a:latin typeface="楷体" panose="02010609060101010101" pitchFamily="49" charset="-122"/>
                <a:ea typeface="楷体" panose="02010609060101010101" pitchFamily="49" charset="-122"/>
              </a:rPr>
              <a:t>苦為甘甜</a:t>
            </a: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24556335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祂能改變</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當我們心未感</a:t>
            </a:r>
            <a:r>
              <a:rPr lang="zh-TW" altLang="en-US" sz="5400" dirty="0" smtClean="0">
                <a:latin typeface="楷体" panose="02010609060101010101" pitchFamily="49" charset="-122"/>
                <a:ea typeface="楷体" panose="02010609060101010101" pitchFamily="49" charset="-122"/>
              </a:rPr>
              <a:t>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眼</a:t>
            </a:r>
            <a:r>
              <a:rPr lang="zh-TW" altLang="en-US" sz="5400" dirty="0">
                <a:latin typeface="楷体" panose="02010609060101010101" pitchFamily="49" charset="-122"/>
                <a:ea typeface="楷体" panose="02010609060101010101" pitchFamily="49" charset="-122"/>
              </a:rPr>
              <a:t>未看見之</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祂已開</a:t>
            </a:r>
            <a:r>
              <a:rPr lang="zh-TW" altLang="en-US" sz="5400" dirty="0" smtClean="0">
                <a:latin typeface="楷体" panose="02010609060101010101" pitchFamily="49" charset="-122"/>
                <a:ea typeface="楷体" panose="02010609060101010101" pitchFamily="49" charset="-122"/>
              </a:rPr>
              <a:t>始 祂</a:t>
            </a:r>
            <a:r>
              <a:rPr lang="zh-TW" altLang="en-US" sz="5400" dirty="0">
                <a:latin typeface="楷体" panose="02010609060101010101" pitchFamily="49" charset="-122"/>
                <a:ea typeface="楷体" panose="02010609060101010101" pitchFamily="49" charset="-122"/>
              </a:rPr>
              <a:t>已運</a:t>
            </a:r>
            <a:r>
              <a:rPr lang="zh-TW" altLang="en-US" sz="5400" dirty="0" smtClean="0">
                <a:latin typeface="楷体" panose="02010609060101010101" pitchFamily="49" charset="-122"/>
                <a:ea typeface="楷体" panose="02010609060101010101" pitchFamily="49" charset="-122"/>
              </a:rPr>
              <a:t>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正在成全</a:t>
            </a:r>
          </a:p>
        </p:txBody>
      </p:sp>
      <p:grpSp>
        <p:nvGrpSpPr>
          <p:cNvPr id="6" name="Group 5"/>
          <p:cNvGrpSpPr/>
          <p:nvPr/>
        </p:nvGrpSpPr>
        <p:grpSpPr>
          <a:xfrm>
            <a:off x="1143000" y="5286958"/>
            <a:ext cx="7772400" cy="1113842"/>
            <a:chOff x="838200" y="5029200"/>
            <a:chExt cx="7772400" cy="1113842"/>
          </a:xfrm>
        </p:grpSpPr>
        <p:pic>
          <p:nvPicPr>
            <p:cNvPr id="4"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17000479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636</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祂能改變</vt:lpstr>
      <vt:lpstr>祂能改變</vt:lpstr>
      <vt:lpstr>祂能改變</vt:lpstr>
      <vt:lpstr>祂能改變</vt:lpstr>
      <vt:lpstr>祂能改變</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22</cp:revision>
  <dcterms:created xsi:type="dcterms:W3CDTF">2015-02-07T13:24:58Z</dcterms:created>
  <dcterms:modified xsi:type="dcterms:W3CDTF">2017-09-19T01:28:00Z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