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9"/>
  </p:notesMasterIdLst>
  <p:sldIdLst>
    <p:sldId id="257"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403"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2.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5/18/2017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5/18/2017 1:39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9228149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5/18/2017 1:39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1903229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5/18/2017 1:39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30585665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5/18/2017 1:39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31915095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5/18/2017 1:39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val="40950091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5/18/2017 1:39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val="25661786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5/18/2017 1:39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val="1268585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5/18/2017 1:39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4287981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5/18/2017 1:39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40869010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5/18/2017 1:39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0914578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5/18/2017 1:39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4030369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5/18/2017 1:39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18255545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5/18/2017 1:39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24472678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5/18/2017 1:39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3207542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5/18/2017 1:39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215034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8" y="1981200"/>
            <a:ext cx="7681913" cy="1524000"/>
          </a:xfrm>
        </p:spPr>
        <p:txBody>
          <a:bodyPr/>
          <a:lstStyle/>
          <a:p>
            <a:pPr algn="ctr"/>
            <a:r>
              <a:rPr lang="en-US" altLang="zh-TW" dirty="0" smtClean="0">
                <a:effectLst/>
                <a:ea typeface="楷体" panose="02010609060101010101" pitchFamily="49" charset="-122"/>
              </a:rPr>
              <a:t>How Great is Our God</a:t>
            </a:r>
            <a:br>
              <a:rPr lang="en-US" altLang="zh-TW" dirty="0" smtClean="0">
                <a:effectLst/>
                <a:ea typeface="楷体" panose="02010609060101010101" pitchFamily="49" charset="-122"/>
              </a:rPr>
            </a:br>
            <a:r>
              <a:rPr lang="zh-TW" altLang="en-US" dirty="0">
                <a:effectLst/>
                <a:latin typeface="楷体" panose="02010609060101010101" pitchFamily="49" charset="-122"/>
                <a:ea typeface="楷体" panose="02010609060101010101" pitchFamily="49" charset="-122"/>
              </a:rPr>
              <a:t>我神真偉大</a:t>
            </a:r>
            <a:endParaRPr lang="zh-TW" altLang="en-US" dirty="0">
              <a:effectLst/>
              <a:ea typeface="楷体" panose="02010609060101010101" pitchFamily="49" charset="-122"/>
            </a:endParaRPr>
          </a:p>
        </p:txBody>
      </p:sp>
      <p:sp>
        <p:nvSpPr>
          <p:cNvPr id="3" name="Subtitle 2"/>
          <p:cNvSpPr>
            <a:spLocks noGrp="1"/>
          </p:cNvSpPr>
          <p:nvPr>
            <p:ph type="subTitle" idx="1"/>
          </p:nvPr>
        </p:nvSpPr>
        <p:spPr>
          <a:xfrm>
            <a:off x="730249" y="4191000"/>
            <a:ext cx="7681913" cy="1828800"/>
          </a:xfrm>
        </p:spPr>
        <p:txBody>
          <a:bodyPr/>
          <a:lstStyle/>
          <a:p>
            <a:pPr algn="ctr"/>
            <a:r>
              <a:rPr lang="en-US" altLang="zh-TW" sz="4800" dirty="0" smtClean="0">
                <a:latin typeface="+mj-lt"/>
                <a:ea typeface="楷体" panose="02010609060101010101" pitchFamily="49" charset="-122"/>
              </a:rPr>
              <a:t>Words and Music by: Chris Tomlin, Jesse Reeves and </a:t>
            </a:r>
          </a:p>
          <a:p>
            <a:pPr algn="ctr"/>
            <a:r>
              <a:rPr lang="en-US" altLang="zh-TW" sz="4800" dirty="0" smtClean="0">
                <a:latin typeface="+mj-lt"/>
                <a:ea typeface="楷体" panose="02010609060101010101" pitchFamily="49" charset="-122"/>
              </a:rPr>
              <a:t>Ed Cash</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pPr algn="ctr"/>
            <a:r>
              <a:rPr lang="en-US" altLang="zh-TW" dirty="0">
                <a:effectLst/>
                <a:ea typeface="楷体" panose="02010609060101010101" pitchFamily="49" charset="-122"/>
              </a:rPr>
              <a:t>How Great is Our </a:t>
            </a:r>
            <a:r>
              <a:rPr lang="en-US" altLang="zh-TW" dirty="0" smtClean="0">
                <a:effectLst/>
                <a:ea typeface="楷体" panose="02010609060101010101" pitchFamily="49" charset="-122"/>
              </a:rPr>
              <a:t>God </a:t>
            </a:r>
            <a:r>
              <a:rPr lang="zh-TW" altLang="en-US" dirty="0" smtClean="0">
                <a:effectLst/>
                <a:latin typeface="楷体" panose="02010609060101010101" pitchFamily="49" charset="-122"/>
                <a:ea typeface="楷体" panose="02010609060101010101" pitchFamily="49" charset="-122"/>
              </a:rPr>
              <a:t>我</a:t>
            </a:r>
            <a:r>
              <a:rPr lang="zh-TW" altLang="en-US" dirty="0">
                <a:effectLst/>
                <a:latin typeface="楷体" panose="02010609060101010101" pitchFamily="49" charset="-122"/>
                <a:ea typeface="楷体" panose="02010609060101010101" pitchFamily="49" charset="-122"/>
              </a:rPr>
              <a:t>神真偉大</a:t>
            </a:r>
          </a:p>
        </p:txBody>
      </p:sp>
      <p:sp>
        <p:nvSpPr>
          <p:cNvPr id="3" name="Subtitle 2"/>
          <p:cNvSpPr>
            <a:spLocks noGrp="1"/>
          </p:cNvSpPr>
          <p:nvPr>
            <p:ph type="body" sz="quarter" idx="10"/>
          </p:nvPr>
        </p:nvSpPr>
        <p:spPr>
          <a:xfrm>
            <a:off x="381000" y="2028480"/>
            <a:ext cx="8382000" cy="3305520"/>
          </a:xfrm>
        </p:spPr>
        <p:txBody>
          <a:bodyPr/>
          <a:lstStyle/>
          <a:p>
            <a:pPr marL="0" indent="0" algn="ctr">
              <a:buNone/>
            </a:pPr>
            <a:r>
              <a:rPr lang="en-US" altLang="zh-TW" sz="4800" dirty="0">
                <a:latin typeface="+mj-lt"/>
                <a:ea typeface="楷体" panose="02010609060101010101" pitchFamily="49" charset="-122"/>
              </a:rPr>
              <a:t>The </a:t>
            </a:r>
            <a:r>
              <a:rPr lang="en-US" altLang="zh-TW" sz="4800" dirty="0" smtClean="0">
                <a:latin typeface="+mj-lt"/>
                <a:ea typeface="楷体" panose="02010609060101010101" pitchFamily="49" charset="-122"/>
              </a:rPr>
              <a:t>Godhead, </a:t>
            </a:r>
            <a:r>
              <a:rPr lang="en-US" altLang="zh-TW" sz="4800" dirty="0">
                <a:latin typeface="+mj-lt"/>
                <a:ea typeface="楷体" panose="02010609060101010101" pitchFamily="49" charset="-122"/>
              </a:rPr>
              <a:t>Three in One</a:t>
            </a:r>
          </a:p>
          <a:p>
            <a:pPr marL="0" indent="0" algn="ctr">
              <a:buNone/>
            </a:pPr>
            <a:r>
              <a:rPr lang="en-US" altLang="zh-TW" sz="4800" dirty="0">
                <a:latin typeface="+mj-lt"/>
                <a:ea typeface="楷体" panose="02010609060101010101" pitchFamily="49" charset="-122"/>
              </a:rPr>
              <a:t>Father, Spirit, Son</a:t>
            </a:r>
          </a:p>
          <a:p>
            <a:pPr marL="0" indent="0" algn="ctr">
              <a:buNone/>
            </a:pPr>
            <a:r>
              <a:rPr lang="zh-TW" altLang="en-US" sz="5400" dirty="0" smtClean="0">
                <a:solidFill>
                  <a:srgbClr val="FFFF00"/>
                </a:solidFill>
                <a:latin typeface="楷体" panose="02010609060101010101" pitchFamily="49" charset="-122"/>
                <a:ea typeface="楷体" panose="02010609060101010101" pitchFamily="49" charset="-122"/>
              </a:rPr>
              <a:t>祢是</a:t>
            </a:r>
            <a:r>
              <a:rPr lang="zh-TW" altLang="en-US" sz="5400" dirty="0">
                <a:solidFill>
                  <a:srgbClr val="FFFF00"/>
                </a:solidFill>
                <a:latin typeface="楷体" panose="02010609060101010101" pitchFamily="49" charset="-122"/>
                <a:ea typeface="楷体" panose="02010609060101010101" pitchFamily="49" charset="-122"/>
              </a:rPr>
              <a:t>三一真神</a:t>
            </a:r>
          </a:p>
          <a:p>
            <a:pPr marL="0" indent="0" algn="ctr">
              <a:buNone/>
            </a:pPr>
            <a:r>
              <a:rPr lang="zh-TW" altLang="en-US" sz="5400" dirty="0">
                <a:solidFill>
                  <a:srgbClr val="FFFF00"/>
                </a:solidFill>
                <a:latin typeface="楷体" panose="02010609060101010101" pitchFamily="49" charset="-122"/>
                <a:ea typeface="楷体" panose="02010609060101010101" pitchFamily="49" charset="-122"/>
              </a:rPr>
              <a:t>父子與聖靈</a:t>
            </a:r>
          </a:p>
        </p:txBody>
      </p:sp>
    </p:spTree>
    <p:extLst>
      <p:ext uri="{BB962C8B-B14F-4D97-AF65-F5344CB8AC3E}">
        <p14:creationId xmlns:p14="http://schemas.microsoft.com/office/powerpoint/2010/main" val="33239152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pPr algn="ctr"/>
            <a:r>
              <a:rPr lang="en-US" altLang="zh-TW" dirty="0">
                <a:effectLst/>
                <a:ea typeface="楷体" panose="02010609060101010101" pitchFamily="49" charset="-122"/>
              </a:rPr>
              <a:t>How Great is Our </a:t>
            </a:r>
            <a:r>
              <a:rPr lang="en-US" altLang="zh-TW" dirty="0" smtClean="0">
                <a:effectLst/>
                <a:ea typeface="楷体" panose="02010609060101010101" pitchFamily="49" charset="-122"/>
              </a:rPr>
              <a:t>God </a:t>
            </a:r>
            <a:r>
              <a:rPr lang="zh-TW" altLang="en-US" dirty="0" smtClean="0">
                <a:effectLst/>
                <a:latin typeface="楷体" panose="02010609060101010101" pitchFamily="49" charset="-122"/>
                <a:ea typeface="楷体" panose="02010609060101010101" pitchFamily="49" charset="-122"/>
              </a:rPr>
              <a:t>我</a:t>
            </a:r>
            <a:r>
              <a:rPr lang="zh-TW" altLang="en-US" dirty="0">
                <a:effectLst/>
                <a:latin typeface="楷体" panose="02010609060101010101" pitchFamily="49" charset="-122"/>
                <a:ea typeface="楷体" panose="02010609060101010101" pitchFamily="49" charset="-122"/>
              </a:rPr>
              <a:t>神真偉大</a:t>
            </a:r>
          </a:p>
        </p:txBody>
      </p:sp>
      <p:sp>
        <p:nvSpPr>
          <p:cNvPr id="3" name="Subtitle 2"/>
          <p:cNvSpPr>
            <a:spLocks noGrp="1"/>
          </p:cNvSpPr>
          <p:nvPr>
            <p:ph type="body" sz="quarter" idx="10"/>
          </p:nvPr>
        </p:nvSpPr>
        <p:spPr>
          <a:xfrm>
            <a:off x="381000" y="2028480"/>
            <a:ext cx="8382000" cy="3305520"/>
          </a:xfrm>
        </p:spPr>
        <p:txBody>
          <a:bodyPr/>
          <a:lstStyle/>
          <a:p>
            <a:pPr marL="0" indent="0" algn="ctr">
              <a:buNone/>
            </a:pPr>
            <a:r>
              <a:rPr lang="en-US" altLang="zh-TW" sz="4800" dirty="0" smtClean="0">
                <a:latin typeface="+mj-lt"/>
                <a:ea typeface="楷体" panose="02010609060101010101" pitchFamily="49" charset="-122"/>
              </a:rPr>
              <a:t>The Lion </a:t>
            </a:r>
            <a:r>
              <a:rPr lang="en-US" altLang="zh-TW" sz="4800" dirty="0">
                <a:latin typeface="+mj-lt"/>
                <a:ea typeface="楷体" panose="02010609060101010101" pitchFamily="49" charset="-122"/>
              </a:rPr>
              <a:t>and the Lamb</a:t>
            </a:r>
          </a:p>
          <a:p>
            <a:pPr marL="0" indent="0" algn="ctr">
              <a:buNone/>
            </a:pPr>
            <a:r>
              <a:rPr lang="en-US" altLang="zh-TW" sz="4800" dirty="0" smtClean="0">
                <a:latin typeface="+mj-lt"/>
                <a:ea typeface="楷体" panose="02010609060101010101" pitchFamily="49" charset="-122"/>
              </a:rPr>
              <a:t>The Lion </a:t>
            </a:r>
            <a:r>
              <a:rPr lang="en-US" altLang="zh-TW" sz="4800" dirty="0">
                <a:latin typeface="+mj-lt"/>
                <a:ea typeface="楷体" panose="02010609060101010101" pitchFamily="49" charset="-122"/>
              </a:rPr>
              <a:t>and the Lamb</a:t>
            </a:r>
          </a:p>
          <a:p>
            <a:pPr marL="0" indent="0" algn="ctr">
              <a:buNone/>
            </a:pPr>
            <a:r>
              <a:rPr lang="zh-TW" altLang="en-US" sz="5400" dirty="0" smtClean="0">
                <a:solidFill>
                  <a:srgbClr val="FFFF00"/>
                </a:solidFill>
                <a:latin typeface="楷体" panose="02010609060101010101" pitchFamily="49" charset="-122"/>
                <a:ea typeface="楷体" panose="02010609060101010101" pitchFamily="49" charset="-122"/>
              </a:rPr>
              <a:t>真</a:t>
            </a:r>
            <a:r>
              <a:rPr lang="zh-TW" altLang="en-US" sz="5400" dirty="0">
                <a:solidFill>
                  <a:srgbClr val="FFFF00"/>
                </a:solidFill>
                <a:latin typeface="楷体" panose="02010609060101010101" pitchFamily="49" charset="-122"/>
                <a:ea typeface="楷体" panose="02010609060101010101" pitchFamily="49" charset="-122"/>
              </a:rPr>
              <a:t>神的羔羊</a:t>
            </a:r>
          </a:p>
          <a:p>
            <a:pPr marL="0" indent="0" algn="ctr">
              <a:buNone/>
            </a:pPr>
            <a:r>
              <a:rPr lang="zh-TW" altLang="en-US" sz="5400" dirty="0">
                <a:solidFill>
                  <a:srgbClr val="FFFF00"/>
                </a:solidFill>
                <a:latin typeface="楷体" panose="02010609060101010101" pitchFamily="49" charset="-122"/>
                <a:ea typeface="楷体" panose="02010609060101010101" pitchFamily="49" charset="-122"/>
              </a:rPr>
              <a:t>全能神羔羊</a:t>
            </a:r>
          </a:p>
        </p:txBody>
      </p:sp>
    </p:spTree>
    <p:extLst>
      <p:ext uri="{BB962C8B-B14F-4D97-AF65-F5344CB8AC3E}">
        <p14:creationId xmlns:p14="http://schemas.microsoft.com/office/powerpoint/2010/main" val="4439402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pPr algn="ctr"/>
            <a:r>
              <a:rPr lang="en-US" altLang="zh-TW" dirty="0">
                <a:effectLst/>
                <a:ea typeface="楷体" panose="02010609060101010101" pitchFamily="49" charset="-122"/>
              </a:rPr>
              <a:t>How Great is Our </a:t>
            </a:r>
            <a:r>
              <a:rPr lang="en-US" altLang="zh-TW" dirty="0" smtClean="0">
                <a:effectLst/>
                <a:ea typeface="楷体" panose="02010609060101010101" pitchFamily="49" charset="-122"/>
              </a:rPr>
              <a:t>God </a:t>
            </a:r>
            <a:r>
              <a:rPr lang="zh-TW" altLang="en-US" dirty="0" smtClean="0">
                <a:effectLst/>
                <a:latin typeface="楷体" panose="02010609060101010101" pitchFamily="49" charset="-122"/>
                <a:ea typeface="楷体" panose="02010609060101010101" pitchFamily="49" charset="-122"/>
              </a:rPr>
              <a:t>我</a:t>
            </a:r>
            <a:r>
              <a:rPr lang="zh-TW" altLang="en-US" dirty="0">
                <a:effectLst/>
                <a:latin typeface="楷体" panose="02010609060101010101" pitchFamily="49" charset="-122"/>
                <a:ea typeface="楷体" panose="02010609060101010101" pitchFamily="49" charset="-122"/>
              </a:rPr>
              <a:t>神真偉大</a:t>
            </a:r>
          </a:p>
        </p:txBody>
      </p:sp>
      <p:sp>
        <p:nvSpPr>
          <p:cNvPr id="3" name="Subtitle 2"/>
          <p:cNvSpPr>
            <a:spLocks noGrp="1"/>
          </p:cNvSpPr>
          <p:nvPr>
            <p:ph type="body" sz="quarter" idx="10"/>
          </p:nvPr>
        </p:nvSpPr>
        <p:spPr>
          <a:xfrm>
            <a:off x="381000" y="1524000"/>
            <a:ext cx="8382000" cy="4118050"/>
          </a:xfrm>
        </p:spPr>
        <p:txBody>
          <a:bodyPr/>
          <a:lstStyle/>
          <a:p>
            <a:pPr marL="0" indent="0" algn="ctr">
              <a:buNone/>
            </a:pPr>
            <a:r>
              <a:rPr lang="en-US" altLang="zh-TW" sz="4800" dirty="0">
                <a:latin typeface="+mj-lt"/>
                <a:ea typeface="楷体" panose="02010609060101010101" pitchFamily="49" charset="-122"/>
              </a:rPr>
              <a:t>How great is our </a:t>
            </a:r>
            <a:r>
              <a:rPr lang="en-US" altLang="zh-TW" sz="4800" dirty="0" smtClean="0">
                <a:latin typeface="+mj-lt"/>
                <a:ea typeface="楷体" panose="02010609060101010101" pitchFamily="49" charset="-122"/>
              </a:rPr>
              <a:t>God </a:t>
            </a:r>
          </a:p>
          <a:p>
            <a:pPr marL="0" indent="0" algn="ctr">
              <a:buNone/>
            </a:pPr>
            <a:r>
              <a:rPr lang="en-US" altLang="zh-TW" sz="4800" dirty="0" smtClean="0">
                <a:latin typeface="+mj-lt"/>
                <a:ea typeface="楷体" panose="02010609060101010101" pitchFamily="49" charset="-122"/>
              </a:rPr>
              <a:t>Sing </a:t>
            </a:r>
            <a:r>
              <a:rPr lang="en-US" altLang="zh-TW" sz="4800" dirty="0">
                <a:latin typeface="+mj-lt"/>
                <a:ea typeface="楷体" panose="02010609060101010101" pitchFamily="49" charset="-122"/>
              </a:rPr>
              <a:t>with me</a:t>
            </a:r>
          </a:p>
          <a:p>
            <a:pPr marL="0" indent="0" algn="ctr">
              <a:buNone/>
            </a:pPr>
            <a:r>
              <a:rPr lang="en-US" altLang="zh-TW" sz="4800" dirty="0">
                <a:latin typeface="+mj-lt"/>
                <a:ea typeface="楷体" panose="02010609060101010101" pitchFamily="49" charset="-122"/>
              </a:rPr>
              <a:t>How great is our God</a:t>
            </a:r>
          </a:p>
          <a:p>
            <a:pPr marL="0" indent="0" algn="ctr">
              <a:buNone/>
            </a:pPr>
            <a:r>
              <a:rPr lang="zh-TW" altLang="en-US" sz="5400" dirty="0" smtClean="0">
                <a:solidFill>
                  <a:srgbClr val="FFFF00"/>
                </a:solidFill>
                <a:latin typeface="楷体" panose="02010609060101010101" pitchFamily="49" charset="-122"/>
                <a:ea typeface="楷体" panose="02010609060101010101" pitchFamily="49" charset="-122"/>
              </a:rPr>
              <a:t>我神真</a:t>
            </a:r>
            <a:r>
              <a:rPr lang="zh-TW" altLang="en-US" sz="5400" dirty="0">
                <a:solidFill>
                  <a:srgbClr val="FFFF00"/>
                </a:solidFill>
                <a:latin typeface="楷体" panose="02010609060101010101" pitchFamily="49" charset="-122"/>
                <a:ea typeface="楷体" panose="02010609060101010101" pitchFamily="49" charset="-122"/>
              </a:rPr>
              <a:t>偉大</a:t>
            </a:r>
          </a:p>
          <a:p>
            <a:pPr marL="0" indent="0" algn="ctr">
              <a:buNone/>
            </a:pPr>
            <a:r>
              <a:rPr lang="zh-TW" altLang="en-US" sz="5400" dirty="0">
                <a:solidFill>
                  <a:srgbClr val="FFFF00"/>
                </a:solidFill>
                <a:latin typeface="楷体" panose="02010609060101010101" pitchFamily="49" charset="-122"/>
                <a:ea typeface="楷体" panose="02010609060101010101" pitchFamily="49" charset="-122"/>
              </a:rPr>
              <a:t>歌</a:t>
            </a:r>
            <a:r>
              <a:rPr lang="zh-TW" altLang="en-US" sz="5400" dirty="0" smtClean="0">
                <a:solidFill>
                  <a:srgbClr val="FFFF00"/>
                </a:solidFill>
                <a:latin typeface="楷体" panose="02010609060101010101" pitchFamily="49" charset="-122"/>
                <a:ea typeface="楷体" panose="02010609060101010101" pitchFamily="49" charset="-122"/>
              </a:rPr>
              <a:t>頌祢聖</a:t>
            </a:r>
            <a:r>
              <a:rPr lang="zh-TW" altLang="en-US" sz="5400" dirty="0">
                <a:solidFill>
                  <a:srgbClr val="FFFF00"/>
                </a:solidFill>
                <a:latin typeface="楷体" panose="02010609060101010101" pitchFamily="49" charset="-122"/>
                <a:ea typeface="楷体" panose="02010609060101010101" pitchFamily="49" charset="-122"/>
              </a:rPr>
              <a:t>名 真偉大</a:t>
            </a:r>
          </a:p>
        </p:txBody>
      </p:sp>
    </p:spTree>
    <p:extLst>
      <p:ext uri="{BB962C8B-B14F-4D97-AF65-F5344CB8AC3E}">
        <p14:creationId xmlns:p14="http://schemas.microsoft.com/office/powerpoint/2010/main" val="8435853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pPr algn="ctr"/>
            <a:r>
              <a:rPr lang="en-US" altLang="zh-TW" dirty="0">
                <a:effectLst/>
                <a:ea typeface="楷体" panose="02010609060101010101" pitchFamily="49" charset="-122"/>
              </a:rPr>
              <a:t>How Great is Our </a:t>
            </a:r>
            <a:r>
              <a:rPr lang="en-US" altLang="zh-TW" dirty="0" smtClean="0">
                <a:effectLst/>
                <a:ea typeface="楷体" panose="02010609060101010101" pitchFamily="49" charset="-122"/>
              </a:rPr>
              <a:t>God </a:t>
            </a:r>
            <a:r>
              <a:rPr lang="zh-TW" altLang="en-US" dirty="0" smtClean="0">
                <a:effectLst/>
                <a:latin typeface="楷体" panose="02010609060101010101" pitchFamily="49" charset="-122"/>
                <a:ea typeface="楷体" panose="02010609060101010101" pitchFamily="49" charset="-122"/>
              </a:rPr>
              <a:t>我</a:t>
            </a:r>
            <a:r>
              <a:rPr lang="zh-TW" altLang="en-US" dirty="0">
                <a:effectLst/>
                <a:latin typeface="楷体" panose="02010609060101010101" pitchFamily="49" charset="-122"/>
                <a:ea typeface="楷体" panose="02010609060101010101" pitchFamily="49" charset="-122"/>
              </a:rPr>
              <a:t>神真偉大</a:t>
            </a:r>
          </a:p>
        </p:txBody>
      </p:sp>
      <p:sp>
        <p:nvSpPr>
          <p:cNvPr id="3" name="Subtitle 2"/>
          <p:cNvSpPr>
            <a:spLocks noGrp="1"/>
          </p:cNvSpPr>
          <p:nvPr>
            <p:ph type="body" sz="quarter" idx="10"/>
          </p:nvPr>
        </p:nvSpPr>
        <p:spPr>
          <a:xfrm>
            <a:off x="381000" y="2028480"/>
            <a:ext cx="8382000" cy="3305520"/>
          </a:xfrm>
        </p:spPr>
        <p:txBody>
          <a:bodyPr/>
          <a:lstStyle/>
          <a:p>
            <a:pPr marL="0" indent="0" algn="ctr">
              <a:buNone/>
            </a:pPr>
            <a:r>
              <a:rPr lang="en-US" altLang="zh-TW" sz="4800" dirty="0" smtClean="0">
                <a:latin typeface="+mj-lt"/>
                <a:ea typeface="楷体" panose="02010609060101010101" pitchFamily="49" charset="-122"/>
              </a:rPr>
              <a:t>And </a:t>
            </a:r>
            <a:r>
              <a:rPr lang="en-US" altLang="zh-TW" sz="4800" dirty="0">
                <a:latin typeface="+mj-lt"/>
                <a:ea typeface="楷体" panose="02010609060101010101" pitchFamily="49" charset="-122"/>
              </a:rPr>
              <a:t>all will </a:t>
            </a:r>
            <a:r>
              <a:rPr lang="en-US" altLang="zh-TW" sz="4800" dirty="0" smtClean="0">
                <a:latin typeface="+mj-lt"/>
                <a:ea typeface="楷体" panose="02010609060101010101" pitchFamily="49" charset="-122"/>
              </a:rPr>
              <a:t>see how great</a:t>
            </a:r>
          </a:p>
          <a:p>
            <a:pPr marL="0" indent="0" algn="ctr">
              <a:buNone/>
            </a:pPr>
            <a:r>
              <a:rPr lang="en-US" altLang="zh-TW" sz="4800" dirty="0">
                <a:latin typeface="+mj-lt"/>
                <a:ea typeface="楷体" panose="02010609060101010101" pitchFamily="49" charset="-122"/>
              </a:rPr>
              <a:t>H</a:t>
            </a:r>
            <a:r>
              <a:rPr lang="en-US" altLang="zh-TW" sz="4800" dirty="0" smtClean="0">
                <a:latin typeface="+mj-lt"/>
                <a:ea typeface="楷体" panose="02010609060101010101" pitchFamily="49" charset="-122"/>
              </a:rPr>
              <a:t>ow </a:t>
            </a:r>
            <a:r>
              <a:rPr lang="en-US" altLang="zh-TW" sz="4800" dirty="0">
                <a:latin typeface="+mj-lt"/>
                <a:ea typeface="楷体" panose="02010609060101010101" pitchFamily="49" charset="-122"/>
              </a:rPr>
              <a:t>great is our God</a:t>
            </a:r>
          </a:p>
          <a:p>
            <a:pPr marL="0" indent="0" algn="ctr">
              <a:buNone/>
            </a:pPr>
            <a:r>
              <a:rPr lang="zh-TW" altLang="en-US" sz="5400" dirty="0" smtClean="0">
                <a:solidFill>
                  <a:srgbClr val="FFFF00"/>
                </a:solidFill>
                <a:latin typeface="楷体" panose="02010609060101010101" pitchFamily="49" charset="-122"/>
                <a:ea typeface="楷体" panose="02010609060101010101" pitchFamily="49" charset="-122"/>
              </a:rPr>
              <a:t>全</a:t>
            </a:r>
            <a:r>
              <a:rPr lang="zh-TW" altLang="en-US" sz="5400" dirty="0">
                <a:solidFill>
                  <a:srgbClr val="FFFF00"/>
                </a:solidFill>
                <a:latin typeface="楷体" panose="02010609060101010101" pitchFamily="49" charset="-122"/>
                <a:ea typeface="楷体" panose="02010609060101010101" pitchFamily="49" charset="-122"/>
              </a:rPr>
              <a:t>地都看見</a:t>
            </a:r>
          </a:p>
          <a:p>
            <a:pPr marL="0" indent="0" algn="ctr">
              <a:buNone/>
            </a:pPr>
            <a:r>
              <a:rPr lang="zh-TW" altLang="en-US" sz="5400" dirty="0">
                <a:solidFill>
                  <a:srgbClr val="FFFF00"/>
                </a:solidFill>
                <a:latin typeface="楷体" panose="02010609060101010101" pitchFamily="49" charset="-122"/>
                <a:ea typeface="楷体" panose="02010609060101010101" pitchFamily="49" charset="-122"/>
              </a:rPr>
              <a:t>我</a:t>
            </a:r>
            <a:r>
              <a:rPr lang="zh-TW" altLang="en-US" sz="5400" dirty="0" smtClean="0">
                <a:solidFill>
                  <a:srgbClr val="FFFF00"/>
                </a:solidFill>
                <a:latin typeface="楷体" panose="02010609060101010101" pitchFamily="49" charset="-122"/>
                <a:ea typeface="楷体" panose="02010609060101010101" pitchFamily="49" charset="-122"/>
              </a:rPr>
              <a:t>神真</a:t>
            </a:r>
            <a:r>
              <a:rPr lang="zh-TW" altLang="en-US" sz="5400" dirty="0">
                <a:solidFill>
                  <a:srgbClr val="FFFF00"/>
                </a:solidFill>
                <a:latin typeface="楷体" panose="02010609060101010101" pitchFamily="49" charset="-122"/>
                <a:ea typeface="楷体" panose="02010609060101010101" pitchFamily="49" charset="-122"/>
              </a:rPr>
              <a:t>偉大</a:t>
            </a:r>
          </a:p>
        </p:txBody>
      </p:sp>
    </p:spTree>
    <p:extLst>
      <p:ext uri="{BB962C8B-B14F-4D97-AF65-F5344CB8AC3E}">
        <p14:creationId xmlns:p14="http://schemas.microsoft.com/office/powerpoint/2010/main" val="39369350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pPr algn="ctr"/>
            <a:r>
              <a:rPr lang="en-US" altLang="zh-TW" dirty="0">
                <a:effectLst/>
                <a:ea typeface="楷体" panose="02010609060101010101" pitchFamily="49" charset="-122"/>
              </a:rPr>
              <a:t>How Great is Our </a:t>
            </a:r>
            <a:r>
              <a:rPr lang="en-US" altLang="zh-TW" dirty="0" smtClean="0">
                <a:effectLst/>
                <a:ea typeface="楷体" panose="02010609060101010101" pitchFamily="49" charset="-122"/>
              </a:rPr>
              <a:t>God </a:t>
            </a:r>
            <a:r>
              <a:rPr lang="zh-TW" altLang="en-US" dirty="0" smtClean="0">
                <a:effectLst/>
                <a:latin typeface="楷体" panose="02010609060101010101" pitchFamily="49" charset="-122"/>
                <a:ea typeface="楷体" panose="02010609060101010101" pitchFamily="49" charset="-122"/>
              </a:rPr>
              <a:t>我</a:t>
            </a:r>
            <a:r>
              <a:rPr lang="zh-TW" altLang="en-US" dirty="0">
                <a:effectLst/>
                <a:latin typeface="楷体" panose="02010609060101010101" pitchFamily="49" charset="-122"/>
                <a:ea typeface="楷体" panose="02010609060101010101" pitchFamily="49" charset="-122"/>
              </a:rPr>
              <a:t>神真偉大</a:t>
            </a:r>
          </a:p>
        </p:txBody>
      </p:sp>
      <p:sp>
        <p:nvSpPr>
          <p:cNvPr id="3" name="Subtitle 2"/>
          <p:cNvSpPr>
            <a:spLocks noGrp="1"/>
          </p:cNvSpPr>
          <p:nvPr>
            <p:ph type="body" sz="quarter" idx="10"/>
          </p:nvPr>
        </p:nvSpPr>
        <p:spPr>
          <a:xfrm>
            <a:off x="381000" y="2028480"/>
            <a:ext cx="8382000" cy="3305520"/>
          </a:xfrm>
        </p:spPr>
        <p:txBody>
          <a:bodyPr/>
          <a:lstStyle/>
          <a:p>
            <a:pPr marL="0" indent="0" algn="ctr">
              <a:buNone/>
            </a:pPr>
            <a:r>
              <a:rPr lang="en-US" altLang="zh-TW" sz="4800" dirty="0" smtClean="0">
                <a:latin typeface="+mj-lt"/>
                <a:ea typeface="楷体" panose="02010609060101010101" pitchFamily="49" charset="-122"/>
              </a:rPr>
              <a:t>And name </a:t>
            </a:r>
            <a:r>
              <a:rPr lang="en-US" altLang="zh-TW" sz="4800" dirty="0">
                <a:latin typeface="+mj-lt"/>
                <a:ea typeface="楷体" panose="02010609060101010101" pitchFamily="49" charset="-122"/>
              </a:rPr>
              <a:t>above all names</a:t>
            </a:r>
          </a:p>
          <a:p>
            <a:pPr marL="0" indent="0" algn="ctr">
              <a:buNone/>
            </a:pPr>
            <a:r>
              <a:rPr lang="en-US" altLang="zh-TW" sz="4800" dirty="0" smtClean="0">
                <a:latin typeface="+mj-lt"/>
                <a:ea typeface="楷体" panose="02010609060101010101" pitchFamily="49" charset="-122"/>
              </a:rPr>
              <a:t>Worthy </a:t>
            </a:r>
            <a:r>
              <a:rPr lang="en-US" altLang="zh-TW" sz="4800" dirty="0">
                <a:latin typeface="+mj-lt"/>
                <a:ea typeface="楷体" panose="02010609060101010101" pitchFamily="49" charset="-122"/>
              </a:rPr>
              <a:t>of </a:t>
            </a:r>
            <a:r>
              <a:rPr lang="en-US" altLang="zh-TW" sz="4800" dirty="0" smtClean="0">
                <a:latin typeface="+mj-lt"/>
                <a:ea typeface="楷体" panose="02010609060101010101" pitchFamily="49" charset="-122"/>
              </a:rPr>
              <a:t>all </a:t>
            </a:r>
            <a:r>
              <a:rPr lang="en-US" altLang="zh-TW" sz="4800" dirty="0">
                <a:latin typeface="+mj-lt"/>
                <a:ea typeface="楷体" panose="02010609060101010101" pitchFamily="49" charset="-122"/>
              </a:rPr>
              <a:t>praise</a:t>
            </a:r>
          </a:p>
          <a:p>
            <a:pPr marL="0" indent="0" algn="ctr">
              <a:buNone/>
            </a:pPr>
            <a:r>
              <a:rPr lang="zh-TW" altLang="en-US" sz="5400" dirty="0" smtClean="0">
                <a:solidFill>
                  <a:srgbClr val="FFFF00"/>
                </a:solidFill>
                <a:latin typeface="楷体" panose="02010609060101010101" pitchFamily="49" charset="-122"/>
                <a:ea typeface="楷体" panose="02010609060101010101" pitchFamily="49" charset="-122"/>
              </a:rPr>
              <a:t>祢至</a:t>
            </a:r>
            <a:r>
              <a:rPr lang="zh-TW" altLang="en-US" sz="5400" dirty="0">
                <a:solidFill>
                  <a:srgbClr val="FFFF00"/>
                </a:solidFill>
                <a:latin typeface="楷体" panose="02010609060101010101" pitchFamily="49" charset="-122"/>
                <a:ea typeface="楷体" panose="02010609060101010101" pitchFamily="49" charset="-122"/>
              </a:rPr>
              <a:t>聖尊名</a:t>
            </a:r>
          </a:p>
          <a:p>
            <a:pPr marL="0" indent="0" algn="ctr">
              <a:buNone/>
            </a:pPr>
            <a:r>
              <a:rPr lang="zh-TW" altLang="en-US" sz="5400" dirty="0">
                <a:solidFill>
                  <a:srgbClr val="FFFF00"/>
                </a:solidFill>
                <a:latin typeface="楷体" panose="02010609060101010101" pitchFamily="49" charset="-122"/>
                <a:ea typeface="楷体" panose="02010609060101010101" pitchFamily="49" charset="-122"/>
              </a:rPr>
              <a:t>配受大讚美</a:t>
            </a:r>
          </a:p>
        </p:txBody>
      </p:sp>
    </p:spTree>
    <p:extLst>
      <p:ext uri="{BB962C8B-B14F-4D97-AF65-F5344CB8AC3E}">
        <p14:creationId xmlns:p14="http://schemas.microsoft.com/office/powerpoint/2010/main" val="33604766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pPr algn="ctr"/>
            <a:r>
              <a:rPr lang="en-US" altLang="zh-TW" dirty="0">
                <a:effectLst/>
                <a:ea typeface="楷体" panose="02010609060101010101" pitchFamily="49" charset="-122"/>
              </a:rPr>
              <a:t>How Great is Our </a:t>
            </a:r>
            <a:r>
              <a:rPr lang="en-US" altLang="zh-TW" dirty="0" smtClean="0">
                <a:effectLst/>
                <a:ea typeface="楷体" panose="02010609060101010101" pitchFamily="49" charset="-122"/>
              </a:rPr>
              <a:t>God </a:t>
            </a:r>
            <a:r>
              <a:rPr lang="zh-TW" altLang="en-US" dirty="0" smtClean="0">
                <a:effectLst/>
                <a:latin typeface="楷体" panose="02010609060101010101" pitchFamily="49" charset="-122"/>
                <a:ea typeface="楷体" panose="02010609060101010101" pitchFamily="49" charset="-122"/>
              </a:rPr>
              <a:t>我</a:t>
            </a:r>
            <a:r>
              <a:rPr lang="zh-TW" altLang="en-US" dirty="0">
                <a:effectLst/>
                <a:latin typeface="楷体" panose="02010609060101010101" pitchFamily="49" charset="-122"/>
                <a:ea typeface="楷体" panose="02010609060101010101" pitchFamily="49" charset="-122"/>
              </a:rPr>
              <a:t>神真偉大</a:t>
            </a:r>
          </a:p>
        </p:txBody>
      </p:sp>
      <p:sp>
        <p:nvSpPr>
          <p:cNvPr id="3" name="Subtitle 2"/>
          <p:cNvSpPr>
            <a:spLocks noGrp="1"/>
          </p:cNvSpPr>
          <p:nvPr>
            <p:ph type="body" sz="quarter" idx="10"/>
          </p:nvPr>
        </p:nvSpPr>
        <p:spPr>
          <a:xfrm>
            <a:off x="381000" y="2028480"/>
            <a:ext cx="8382000" cy="3305520"/>
          </a:xfrm>
        </p:spPr>
        <p:txBody>
          <a:bodyPr/>
          <a:lstStyle/>
          <a:p>
            <a:pPr marL="0" indent="0" algn="ctr">
              <a:buNone/>
            </a:pPr>
            <a:r>
              <a:rPr lang="en-US" altLang="zh-TW" sz="4800" dirty="0">
                <a:latin typeface="+mj-lt"/>
                <a:ea typeface="楷体" panose="02010609060101010101" pitchFamily="49" charset="-122"/>
              </a:rPr>
              <a:t>My heart will sing</a:t>
            </a:r>
          </a:p>
          <a:p>
            <a:pPr marL="0" indent="0" algn="ctr">
              <a:buNone/>
            </a:pPr>
            <a:r>
              <a:rPr lang="en-US" altLang="zh-TW" sz="4800" dirty="0">
                <a:latin typeface="+mj-lt"/>
                <a:ea typeface="楷体" panose="02010609060101010101" pitchFamily="49" charset="-122"/>
              </a:rPr>
              <a:t>How great is our God</a:t>
            </a:r>
          </a:p>
          <a:p>
            <a:pPr marL="0" indent="0" algn="ctr">
              <a:buNone/>
            </a:pPr>
            <a:r>
              <a:rPr lang="zh-TW" altLang="en-US" sz="5400" dirty="0" smtClean="0">
                <a:solidFill>
                  <a:srgbClr val="FFFF00"/>
                </a:solidFill>
                <a:latin typeface="楷体" panose="02010609060101010101" pitchFamily="49" charset="-122"/>
                <a:ea typeface="楷体" panose="02010609060101010101" pitchFamily="49" charset="-122"/>
              </a:rPr>
              <a:t>全</a:t>
            </a:r>
            <a:r>
              <a:rPr lang="zh-TW" altLang="en-US" sz="5400" dirty="0">
                <a:solidFill>
                  <a:srgbClr val="FFFF00"/>
                </a:solidFill>
                <a:latin typeface="楷体" panose="02010609060101010101" pitchFamily="49" charset="-122"/>
                <a:ea typeface="楷体" panose="02010609060101010101" pitchFamily="49" charset="-122"/>
              </a:rPr>
              <a:t>心歌頌</a:t>
            </a:r>
          </a:p>
          <a:p>
            <a:pPr marL="0" indent="0" algn="ctr">
              <a:buNone/>
            </a:pPr>
            <a:r>
              <a:rPr lang="zh-TW" altLang="en-US" sz="5400" dirty="0">
                <a:solidFill>
                  <a:srgbClr val="FFFF00"/>
                </a:solidFill>
                <a:latin typeface="楷体" panose="02010609060101010101" pitchFamily="49" charset="-122"/>
                <a:ea typeface="楷体" panose="02010609060101010101" pitchFamily="49" charset="-122"/>
              </a:rPr>
              <a:t>我</a:t>
            </a:r>
            <a:r>
              <a:rPr lang="zh-TW" altLang="en-US" sz="5400" dirty="0" smtClean="0">
                <a:solidFill>
                  <a:srgbClr val="FFFF00"/>
                </a:solidFill>
                <a:latin typeface="楷体" panose="02010609060101010101" pitchFamily="49" charset="-122"/>
                <a:ea typeface="楷体" panose="02010609060101010101" pitchFamily="49" charset="-122"/>
              </a:rPr>
              <a:t>神真</a:t>
            </a:r>
            <a:r>
              <a:rPr lang="zh-TW" altLang="en-US" sz="5400" dirty="0">
                <a:solidFill>
                  <a:srgbClr val="FFFF00"/>
                </a:solidFill>
                <a:latin typeface="楷体" panose="02010609060101010101" pitchFamily="49" charset="-122"/>
                <a:ea typeface="楷体" panose="02010609060101010101" pitchFamily="49" charset="-122"/>
              </a:rPr>
              <a:t>偉大</a:t>
            </a:r>
          </a:p>
        </p:txBody>
      </p:sp>
    </p:spTree>
    <p:extLst>
      <p:ext uri="{BB962C8B-B14F-4D97-AF65-F5344CB8AC3E}">
        <p14:creationId xmlns:p14="http://schemas.microsoft.com/office/powerpoint/2010/main" val="165326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pPr algn="ctr"/>
            <a:r>
              <a:rPr lang="en-US" altLang="zh-TW" dirty="0">
                <a:effectLst/>
                <a:ea typeface="楷体" panose="02010609060101010101" pitchFamily="49" charset="-122"/>
              </a:rPr>
              <a:t>How Great is Our </a:t>
            </a:r>
            <a:r>
              <a:rPr lang="en-US" altLang="zh-TW" dirty="0" smtClean="0">
                <a:effectLst/>
                <a:ea typeface="楷体" panose="02010609060101010101" pitchFamily="49" charset="-122"/>
              </a:rPr>
              <a:t>God </a:t>
            </a:r>
            <a:r>
              <a:rPr lang="zh-TW" altLang="en-US" dirty="0" smtClean="0">
                <a:effectLst/>
                <a:latin typeface="楷体" panose="02010609060101010101" pitchFamily="49" charset="-122"/>
                <a:ea typeface="楷体" panose="02010609060101010101" pitchFamily="49" charset="-122"/>
              </a:rPr>
              <a:t>我</a:t>
            </a:r>
            <a:r>
              <a:rPr lang="zh-TW" altLang="en-US" dirty="0">
                <a:effectLst/>
                <a:latin typeface="楷体" panose="02010609060101010101" pitchFamily="49" charset="-122"/>
                <a:ea typeface="楷体" panose="02010609060101010101" pitchFamily="49" charset="-122"/>
              </a:rPr>
              <a:t>神真偉大</a:t>
            </a:r>
          </a:p>
        </p:txBody>
      </p:sp>
      <p:sp>
        <p:nvSpPr>
          <p:cNvPr id="3" name="Subtitle 2"/>
          <p:cNvSpPr>
            <a:spLocks noGrp="1"/>
          </p:cNvSpPr>
          <p:nvPr>
            <p:ph type="body" sz="quarter" idx="10"/>
          </p:nvPr>
        </p:nvSpPr>
        <p:spPr>
          <a:xfrm>
            <a:off x="381000" y="1952280"/>
            <a:ext cx="8382000" cy="3305520"/>
          </a:xfrm>
        </p:spPr>
        <p:txBody>
          <a:bodyPr/>
          <a:lstStyle/>
          <a:p>
            <a:pPr marL="0" indent="0" algn="ctr">
              <a:buNone/>
            </a:pPr>
            <a:r>
              <a:rPr lang="en-US" altLang="zh-TW" sz="4800" dirty="0" smtClean="0">
                <a:latin typeface="+mj-lt"/>
                <a:ea typeface="楷体" panose="02010609060101010101" pitchFamily="49" charset="-122"/>
              </a:rPr>
              <a:t>1 The </a:t>
            </a:r>
            <a:r>
              <a:rPr lang="en-US" altLang="zh-TW" sz="4800" dirty="0">
                <a:latin typeface="+mj-lt"/>
                <a:ea typeface="楷体" panose="02010609060101010101" pitchFamily="49" charset="-122"/>
              </a:rPr>
              <a:t>splendor of the King</a:t>
            </a:r>
          </a:p>
          <a:p>
            <a:pPr marL="0" indent="0" algn="ctr">
              <a:buNone/>
            </a:pPr>
            <a:r>
              <a:rPr lang="en-US" altLang="zh-TW" sz="4800" dirty="0">
                <a:latin typeface="+mj-lt"/>
                <a:ea typeface="楷体" panose="02010609060101010101" pitchFamily="49" charset="-122"/>
              </a:rPr>
              <a:t>Clothed in majesty</a:t>
            </a:r>
            <a:endParaRPr lang="en-US" altLang="zh-TW" sz="5400" dirty="0">
              <a:latin typeface="+mj-lt"/>
              <a:ea typeface="楷体" panose="02010609060101010101" pitchFamily="49" charset="-122"/>
            </a:endParaRPr>
          </a:p>
          <a:p>
            <a:pPr marL="0" indent="0" algn="ctr">
              <a:buNone/>
            </a:pPr>
            <a:r>
              <a:rPr lang="zh-TW" altLang="en-US" sz="5400" dirty="0" smtClean="0">
                <a:solidFill>
                  <a:srgbClr val="FFFF00"/>
                </a:solidFill>
                <a:latin typeface="楷体" panose="02010609060101010101" pitchFamily="49" charset="-122"/>
                <a:ea typeface="楷体" panose="02010609060101010101" pitchFamily="49" charset="-122"/>
              </a:rPr>
              <a:t>尊</a:t>
            </a:r>
            <a:r>
              <a:rPr lang="zh-TW" altLang="en-US" sz="5400" dirty="0">
                <a:solidFill>
                  <a:srgbClr val="FFFF00"/>
                </a:solidFill>
                <a:latin typeface="楷体" panose="02010609060101010101" pitchFamily="49" charset="-122"/>
                <a:ea typeface="楷体" panose="02010609060101010101" pitchFamily="49" charset="-122"/>
              </a:rPr>
              <a:t>貴榮耀君王</a:t>
            </a:r>
          </a:p>
          <a:p>
            <a:pPr marL="0" indent="0" algn="ctr">
              <a:buNone/>
            </a:pPr>
            <a:r>
              <a:rPr lang="zh-TW" altLang="en-US" sz="5400" dirty="0">
                <a:solidFill>
                  <a:srgbClr val="FFFF00"/>
                </a:solidFill>
                <a:latin typeface="楷体" panose="02010609060101010101" pitchFamily="49" charset="-122"/>
                <a:ea typeface="楷体" panose="02010609060101010101" pitchFamily="49" charset="-122"/>
              </a:rPr>
              <a:t>在全地之上</a:t>
            </a:r>
          </a:p>
        </p:txBody>
      </p:sp>
    </p:spTree>
    <p:extLst>
      <p:ext uri="{BB962C8B-B14F-4D97-AF65-F5344CB8AC3E}">
        <p14:creationId xmlns:p14="http://schemas.microsoft.com/office/powerpoint/2010/main" val="19623190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pPr algn="ctr"/>
            <a:r>
              <a:rPr lang="en-US" altLang="zh-TW" dirty="0">
                <a:effectLst/>
                <a:ea typeface="楷体" panose="02010609060101010101" pitchFamily="49" charset="-122"/>
              </a:rPr>
              <a:t>How Great is Our </a:t>
            </a:r>
            <a:r>
              <a:rPr lang="en-US" altLang="zh-TW" dirty="0" smtClean="0">
                <a:effectLst/>
                <a:ea typeface="楷体" panose="02010609060101010101" pitchFamily="49" charset="-122"/>
              </a:rPr>
              <a:t>God </a:t>
            </a:r>
            <a:r>
              <a:rPr lang="zh-TW" altLang="en-US" dirty="0" smtClean="0">
                <a:effectLst/>
                <a:latin typeface="楷体" panose="02010609060101010101" pitchFamily="49" charset="-122"/>
                <a:ea typeface="楷体" panose="02010609060101010101" pitchFamily="49" charset="-122"/>
              </a:rPr>
              <a:t>我</a:t>
            </a:r>
            <a:r>
              <a:rPr lang="zh-TW" altLang="en-US" dirty="0">
                <a:effectLst/>
                <a:latin typeface="楷体" panose="02010609060101010101" pitchFamily="49" charset="-122"/>
                <a:ea typeface="楷体" panose="02010609060101010101" pitchFamily="49" charset="-122"/>
              </a:rPr>
              <a:t>神真偉大</a:t>
            </a:r>
          </a:p>
        </p:txBody>
      </p:sp>
      <p:sp>
        <p:nvSpPr>
          <p:cNvPr id="3" name="Subtitle 2"/>
          <p:cNvSpPr>
            <a:spLocks noGrp="1"/>
          </p:cNvSpPr>
          <p:nvPr>
            <p:ph type="body" sz="quarter" idx="10"/>
          </p:nvPr>
        </p:nvSpPr>
        <p:spPr>
          <a:xfrm>
            <a:off x="381000" y="1981200"/>
            <a:ext cx="8382000" cy="3305520"/>
          </a:xfrm>
        </p:spPr>
        <p:txBody>
          <a:bodyPr/>
          <a:lstStyle/>
          <a:p>
            <a:pPr marL="0" indent="0" algn="ctr">
              <a:buNone/>
            </a:pPr>
            <a:r>
              <a:rPr lang="en-US" altLang="zh-TW" sz="4800" dirty="0">
                <a:latin typeface="+mj-lt"/>
                <a:ea typeface="楷体" panose="02010609060101010101" pitchFamily="49" charset="-122"/>
              </a:rPr>
              <a:t>Let all the earth rejoice</a:t>
            </a:r>
          </a:p>
          <a:p>
            <a:pPr marL="0" indent="0" algn="ctr">
              <a:buNone/>
            </a:pPr>
            <a:r>
              <a:rPr lang="en-US" altLang="zh-TW" sz="4800" dirty="0">
                <a:latin typeface="+mj-lt"/>
                <a:ea typeface="楷体" panose="02010609060101010101" pitchFamily="49" charset="-122"/>
              </a:rPr>
              <a:t>All the earth rejoice</a:t>
            </a:r>
          </a:p>
          <a:p>
            <a:pPr marL="0" indent="0" algn="ctr">
              <a:buNone/>
            </a:pPr>
            <a:r>
              <a:rPr lang="zh-TW" altLang="en-US" sz="5400" dirty="0" smtClean="0">
                <a:solidFill>
                  <a:srgbClr val="FFFF00"/>
                </a:solidFill>
                <a:latin typeface="楷体" panose="02010609060101010101" pitchFamily="49" charset="-122"/>
                <a:ea typeface="楷体" panose="02010609060101010101" pitchFamily="49" charset="-122"/>
              </a:rPr>
              <a:t>願</a:t>
            </a:r>
            <a:r>
              <a:rPr lang="zh-TW" altLang="en-US" sz="5400" dirty="0">
                <a:solidFill>
                  <a:srgbClr val="FFFF00"/>
                </a:solidFill>
                <a:latin typeface="楷体" panose="02010609060101010101" pitchFamily="49" charset="-122"/>
                <a:ea typeface="楷体" panose="02010609060101010101" pitchFamily="49" charset="-122"/>
              </a:rPr>
              <a:t>萬民都喜樂</a:t>
            </a:r>
          </a:p>
          <a:p>
            <a:pPr marL="0" indent="0" algn="ctr">
              <a:buNone/>
            </a:pPr>
            <a:r>
              <a:rPr lang="zh-TW" altLang="en-US" sz="5400" dirty="0">
                <a:solidFill>
                  <a:srgbClr val="FFFF00"/>
                </a:solidFill>
                <a:latin typeface="楷体" panose="02010609060101010101" pitchFamily="49" charset="-122"/>
                <a:ea typeface="楷体" panose="02010609060101010101" pitchFamily="49" charset="-122"/>
              </a:rPr>
              <a:t>全地都喜樂</a:t>
            </a:r>
          </a:p>
        </p:txBody>
      </p:sp>
    </p:spTree>
    <p:extLst>
      <p:ext uri="{BB962C8B-B14F-4D97-AF65-F5344CB8AC3E}">
        <p14:creationId xmlns:p14="http://schemas.microsoft.com/office/powerpoint/2010/main" val="8377518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pPr algn="ctr"/>
            <a:r>
              <a:rPr lang="en-US" altLang="zh-TW" dirty="0">
                <a:effectLst/>
                <a:ea typeface="楷体" panose="02010609060101010101" pitchFamily="49" charset="-122"/>
              </a:rPr>
              <a:t>How Great is Our </a:t>
            </a:r>
            <a:r>
              <a:rPr lang="en-US" altLang="zh-TW" dirty="0" smtClean="0">
                <a:effectLst/>
                <a:ea typeface="楷体" panose="02010609060101010101" pitchFamily="49" charset="-122"/>
              </a:rPr>
              <a:t>God </a:t>
            </a:r>
            <a:r>
              <a:rPr lang="zh-TW" altLang="en-US" dirty="0" smtClean="0">
                <a:effectLst/>
                <a:latin typeface="楷体" panose="02010609060101010101" pitchFamily="49" charset="-122"/>
                <a:ea typeface="楷体" panose="02010609060101010101" pitchFamily="49" charset="-122"/>
              </a:rPr>
              <a:t>我</a:t>
            </a:r>
            <a:r>
              <a:rPr lang="zh-TW" altLang="en-US" dirty="0">
                <a:effectLst/>
                <a:latin typeface="楷体" panose="02010609060101010101" pitchFamily="49" charset="-122"/>
                <a:ea typeface="楷体" panose="02010609060101010101" pitchFamily="49" charset="-122"/>
              </a:rPr>
              <a:t>神真偉大</a:t>
            </a:r>
          </a:p>
        </p:txBody>
      </p:sp>
      <p:sp>
        <p:nvSpPr>
          <p:cNvPr id="3" name="Subtitle 2"/>
          <p:cNvSpPr>
            <a:spLocks noGrp="1"/>
          </p:cNvSpPr>
          <p:nvPr>
            <p:ph type="body" sz="quarter" idx="10"/>
          </p:nvPr>
        </p:nvSpPr>
        <p:spPr>
          <a:xfrm>
            <a:off x="381000" y="2028480"/>
            <a:ext cx="8382000" cy="3305520"/>
          </a:xfrm>
        </p:spPr>
        <p:txBody>
          <a:bodyPr/>
          <a:lstStyle/>
          <a:p>
            <a:pPr marL="0" indent="0" algn="ctr">
              <a:buNone/>
            </a:pPr>
            <a:r>
              <a:rPr lang="en-US" altLang="zh-TW" sz="4800" dirty="0">
                <a:latin typeface="+mj-lt"/>
                <a:ea typeface="楷体" panose="02010609060101010101" pitchFamily="49" charset="-122"/>
              </a:rPr>
              <a:t>He wraps Himself in light</a:t>
            </a:r>
          </a:p>
          <a:p>
            <a:pPr marL="0" indent="0" algn="ctr">
              <a:buNone/>
            </a:pPr>
            <a:r>
              <a:rPr lang="en-US" altLang="zh-TW" sz="4800" dirty="0">
                <a:latin typeface="+mj-lt"/>
                <a:ea typeface="楷体" panose="02010609060101010101" pitchFamily="49" charset="-122"/>
              </a:rPr>
              <a:t>And darkness tries to hide</a:t>
            </a:r>
          </a:p>
          <a:p>
            <a:pPr marL="0" indent="0" algn="ctr">
              <a:buNone/>
            </a:pPr>
            <a:r>
              <a:rPr lang="zh-TW" altLang="en-US" sz="5400" dirty="0" smtClean="0">
                <a:solidFill>
                  <a:srgbClr val="FFFF00"/>
                </a:solidFill>
                <a:latin typeface="楷体" panose="02010609060101010101" pitchFamily="49" charset="-122"/>
                <a:ea typeface="楷体" panose="02010609060101010101" pitchFamily="49" charset="-122"/>
              </a:rPr>
              <a:t>主祢滿</a:t>
            </a:r>
            <a:r>
              <a:rPr lang="zh-TW" altLang="en-US" sz="5400" dirty="0">
                <a:solidFill>
                  <a:srgbClr val="FFFF00"/>
                </a:solidFill>
                <a:latin typeface="楷体" panose="02010609060101010101" pitchFamily="49" charset="-122"/>
                <a:ea typeface="楷体" panose="02010609060101010101" pitchFamily="49" charset="-122"/>
              </a:rPr>
              <a:t>有榮光</a:t>
            </a:r>
          </a:p>
          <a:p>
            <a:pPr marL="0" indent="0" algn="ctr">
              <a:buNone/>
            </a:pPr>
            <a:r>
              <a:rPr lang="zh-TW" altLang="en-US" sz="5400" dirty="0">
                <a:solidFill>
                  <a:srgbClr val="FFFF00"/>
                </a:solidFill>
                <a:latin typeface="楷体" panose="02010609060101010101" pitchFamily="49" charset="-122"/>
                <a:ea typeface="楷体" panose="02010609060101010101" pitchFamily="49" charset="-122"/>
              </a:rPr>
              <a:t>黑暗都躲藏</a:t>
            </a:r>
          </a:p>
        </p:txBody>
      </p:sp>
    </p:spTree>
    <p:extLst>
      <p:ext uri="{BB962C8B-B14F-4D97-AF65-F5344CB8AC3E}">
        <p14:creationId xmlns:p14="http://schemas.microsoft.com/office/powerpoint/2010/main" val="13154936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pPr algn="ctr"/>
            <a:r>
              <a:rPr lang="en-US" altLang="zh-TW" dirty="0">
                <a:effectLst/>
                <a:ea typeface="楷体" panose="02010609060101010101" pitchFamily="49" charset="-122"/>
              </a:rPr>
              <a:t>How Great is Our </a:t>
            </a:r>
            <a:r>
              <a:rPr lang="en-US" altLang="zh-TW" dirty="0" smtClean="0">
                <a:effectLst/>
                <a:ea typeface="楷体" panose="02010609060101010101" pitchFamily="49" charset="-122"/>
              </a:rPr>
              <a:t>God </a:t>
            </a:r>
            <a:r>
              <a:rPr lang="zh-TW" altLang="en-US" dirty="0" smtClean="0">
                <a:effectLst/>
                <a:latin typeface="楷体" panose="02010609060101010101" pitchFamily="49" charset="-122"/>
                <a:ea typeface="楷体" panose="02010609060101010101" pitchFamily="49" charset="-122"/>
              </a:rPr>
              <a:t>我</a:t>
            </a:r>
            <a:r>
              <a:rPr lang="zh-TW" altLang="en-US" dirty="0">
                <a:effectLst/>
                <a:latin typeface="楷体" panose="02010609060101010101" pitchFamily="49" charset="-122"/>
                <a:ea typeface="楷体" panose="02010609060101010101" pitchFamily="49" charset="-122"/>
              </a:rPr>
              <a:t>神真偉大</a:t>
            </a:r>
          </a:p>
        </p:txBody>
      </p:sp>
      <p:sp>
        <p:nvSpPr>
          <p:cNvPr id="3" name="Subtitle 2"/>
          <p:cNvSpPr>
            <a:spLocks noGrp="1"/>
          </p:cNvSpPr>
          <p:nvPr>
            <p:ph type="body" sz="quarter" idx="10"/>
          </p:nvPr>
        </p:nvSpPr>
        <p:spPr>
          <a:xfrm>
            <a:off x="381000" y="2028480"/>
            <a:ext cx="8382000" cy="3305520"/>
          </a:xfrm>
        </p:spPr>
        <p:txBody>
          <a:bodyPr/>
          <a:lstStyle/>
          <a:p>
            <a:pPr marL="0" indent="0" algn="ctr">
              <a:buNone/>
            </a:pPr>
            <a:r>
              <a:rPr lang="en-US" altLang="zh-TW" sz="4800" dirty="0" smtClean="0">
                <a:latin typeface="+mj-lt"/>
                <a:ea typeface="楷体" panose="02010609060101010101" pitchFamily="49" charset="-122"/>
              </a:rPr>
              <a:t>And </a:t>
            </a:r>
            <a:r>
              <a:rPr lang="en-US" altLang="zh-TW" sz="4800" dirty="0">
                <a:latin typeface="+mj-lt"/>
                <a:ea typeface="楷体" panose="02010609060101010101" pitchFamily="49" charset="-122"/>
              </a:rPr>
              <a:t>trembles at His voice</a:t>
            </a:r>
          </a:p>
          <a:p>
            <a:pPr marL="0" indent="0" algn="ctr">
              <a:buNone/>
            </a:pPr>
            <a:r>
              <a:rPr lang="en-US" altLang="zh-TW" sz="4800" smtClean="0">
                <a:latin typeface="+mj-lt"/>
                <a:ea typeface="楷体" panose="02010609060101010101" pitchFamily="49" charset="-122"/>
              </a:rPr>
              <a:t>And trembles </a:t>
            </a:r>
            <a:r>
              <a:rPr lang="en-US" altLang="zh-TW" sz="4800" dirty="0">
                <a:latin typeface="+mj-lt"/>
                <a:ea typeface="楷体" panose="02010609060101010101" pitchFamily="49" charset="-122"/>
              </a:rPr>
              <a:t>at His voice</a:t>
            </a:r>
          </a:p>
          <a:p>
            <a:pPr marL="0" indent="0" algn="ctr">
              <a:buNone/>
            </a:pPr>
            <a:r>
              <a:rPr lang="zh-TW" altLang="en-US" sz="5400" dirty="0" smtClean="0">
                <a:solidFill>
                  <a:srgbClr val="FFFF00"/>
                </a:solidFill>
                <a:latin typeface="楷体" panose="02010609060101010101" pitchFamily="49" charset="-122"/>
                <a:ea typeface="楷体" panose="02010609060101010101" pitchFamily="49" charset="-122"/>
              </a:rPr>
              <a:t>萬</a:t>
            </a:r>
            <a:r>
              <a:rPr lang="zh-TW" altLang="en-US" sz="5400" dirty="0">
                <a:solidFill>
                  <a:srgbClr val="FFFF00"/>
                </a:solidFill>
                <a:latin typeface="楷体" panose="02010609060101010101" pitchFamily="49" charset="-122"/>
                <a:ea typeface="楷体" panose="02010609060101010101" pitchFamily="49" charset="-122"/>
              </a:rPr>
              <a:t>民高聲唱</a:t>
            </a:r>
          </a:p>
          <a:p>
            <a:pPr marL="0" indent="0" algn="ctr">
              <a:buNone/>
            </a:pPr>
            <a:r>
              <a:rPr lang="zh-TW" altLang="en-US" sz="5400" dirty="0">
                <a:solidFill>
                  <a:srgbClr val="FFFF00"/>
                </a:solidFill>
                <a:latin typeface="楷体" panose="02010609060101010101" pitchFamily="49" charset="-122"/>
                <a:ea typeface="楷体" panose="02010609060101010101" pitchFamily="49" charset="-122"/>
              </a:rPr>
              <a:t>齊來高聲唱</a:t>
            </a:r>
          </a:p>
        </p:txBody>
      </p:sp>
    </p:spTree>
    <p:extLst>
      <p:ext uri="{BB962C8B-B14F-4D97-AF65-F5344CB8AC3E}">
        <p14:creationId xmlns:p14="http://schemas.microsoft.com/office/powerpoint/2010/main" val="27508720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pPr algn="ctr"/>
            <a:r>
              <a:rPr lang="en-US" altLang="zh-TW" dirty="0">
                <a:effectLst/>
                <a:ea typeface="楷体" panose="02010609060101010101" pitchFamily="49" charset="-122"/>
              </a:rPr>
              <a:t>How Great is Our </a:t>
            </a:r>
            <a:r>
              <a:rPr lang="en-US" altLang="zh-TW" dirty="0" smtClean="0">
                <a:effectLst/>
                <a:ea typeface="楷体" panose="02010609060101010101" pitchFamily="49" charset="-122"/>
              </a:rPr>
              <a:t>God </a:t>
            </a:r>
            <a:r>
              <a:rPr lang="zh-TW" altLang="en-US" dirty="0" smtClean="0">
                <a:effectLst/>
                <a:latin typeface="楷体" panose="02010609060101010101" pitchFamily="49" charset="-122"/>
                <a:ea typeface="楷体" panose="02010609060101010101" pitchFamily="49" charset="-122"/>
              </a:rPr>
              <a:t>我</a:t>
            </a:r>
            <a:r>
              <a:rPr lang="zh-TW" altLang="en-US" dirty="0">
                <a:effectLst/>
                <a:latin typeface="楷体" panose="02010609060101010101" pitchFamily="49" charset="-122"/>
                <a:ea typeface="楷体" panose="02010609060101010101" pitchFamily="49" charset="-122"/>
              </a:rPr>
              <a:t>神真偉大</a:t>
            </a:r>
          </a:p>
        </p:txBody>
      </p:sp>
      <p:sp>
        <p:nvSpPr>
          <p:cNvPr id="3" name="Subtitle 2"/>
          <p:cNvSpPr>
            <a:spLocks noGrp="1"/>
          </p:cNvSpPr>
          <p:nvPr>
            <p:ph type="body" sz="quarter" idx="10"/>
          </p:nvPr>
        </p:nvSpPr>
        <p:spPr>
          <a:xfrm>
            <a:off x="381000" y="1828800"/>
            <a:ext cx="8382000" cy="4118050"/>
          </a:xfrm>
        </p:spPr>
        <p:txBody>
          <a:bodyPr/>
          <a:lstStyle/>
          <a:p>
            <a:pPr marL="0" indent="0" algn="ctr">
              <a:buNone/>
            </a:pPr>
            <a:r>
              <a:rPr lang="en-US" altLang="zh-TW" sz="4800" dirty="0">
                <a:latin typeface="+mj-lt"/>
                <a:ea typeface="楷体" panose="02010609060101010101" pitchFamily="49" charset="-122"/>
              </a:rPr>
              <a:t>How great is our </a:t>
            </a:r>
            <a:r>
              <a:rPr lang="en-US" altLang="zh-TW" sz="4800" dirty="0" smtClean="0">
                <a:latin typeface="+mj-lt"/>
                <a:ea typeface="楷体" panose="02010609060101010101" pitchFamily="49" charset="-122"/>
              </a:rPr>
              <a:t>God </a:t>
            </a:r>
          </a:p>
          <a:p>
            <a:pPr marL="0" indent="0" algn="ctr">
              <a:buNone/>
            </a:pPr>
            <a:r>
              <a:rPr lang="en-US" altLang="zh-TW" sz="4800" dirty="0" smtClean="0">
                <a:latin typeface="+mj-lt"/>
                <a:ea typeface="楷体" panose="02010609060101010101" pitchFamily="49" charset="-122"/>
              </a:rPr>
              <a:t>Sing </a:t>
            </a:r>
            <a:r>
              <a:rPr lang="en-US" altLang="zh-TW" sz="4800" dirty="0">
                <a:latin typeface="+mj-lt"/>
                <a:ea typeface="楷体" panose="02010609060101010101" pitchFamily="49" charset="-122"/>
              </a:rPr>
              <a:t>with </a:t>
            </a:r>
            <a:r>
              <a:rPr lang="en-US" altLang="zh-TW" sz="4800" dirty="0" smtClean="0">
                <a:latin typeface="+mj-lt"/>
                <a:ea typeface="楷体" panose="02010609060101010101" pitchFamily="49" charset="-122"/>
              </a:rPr>
              <a:t>me</a:t>
            </a:r>
          </a:p>
          <a:p>
            <a:pPr marL="0" indent="0" algn="ctr">
              <a:buNone/>
            </a:pPr>
            <a:r>
              <a:rPr lang="en-US" altLang="zh-TW" sz="4800" dirty="0">
                <a:latin typeface="+mj-lt"/>
                <a:ea typeface="楷体" panose="02010609060101010101" pitchFamily="49" charset="-122"/>
              </a:rPr>
              <a:t>How great is our God</a:t>
            </a:r>
          </a:p>
          <a:p>
            <a:pPr marL="0" indent="0" algn="ctr">
              <a:buNone/>
            </a:pPr>
            <a:r>
              <a:rPr lang="zh-TW" altLang="en-US" sz="5400" dirty="0" smtClean="0">
                <a:solidFill>
                  <a:srgbClr val="FFFF00"/>
                </a:solidFill>
                <a:latin typeface="楷体" panose="02010609060101010101" pitchFamily="49" charset="-122"/>
                <a:ea typeface="楷体" panose="02010609060101010101" pitchFamily="49" charset="-122"/>
              </a:rPr>
              <a:t>我神真</a:t>
            </a:r>
            <a:r>
              <a:rPr lang="zh-TW" altLang="en-US" sz="5400" dirty="0">
                <a:solidFill>
                  <a:srgbClr val="FFFF00"/>
                </a:solidFill>
                <a:latin typeface="楷体" panose="02010609060101010101" pitchFamily="49" charset="-122"/>
                <a:ea typeface="楷体" panose="02010609060101010101" pitchFamily="49" charset="-122"/>
              </a:rPr>
              <a:t>偉大</a:t>
            </a:r>
          </a:p>
          <a:p>
            <a:pPr marL="0" indent="0" algn="ctr">
              <a:buNone/>
            </a:pPr>
            <a:r>
              <a:rPr lang="zh-TW" altLang="en-US" sz="5400" dirty="0">
                <a:solidFill>
                  <a:srgbClr val="FFFF00"/>
                </a:solidFill>
                <a:latin typeface="楷体" panose="02010609060101010101" pitchFamily="49" charset="-122"/>
                <a:ea typeface="楷体" panose="02010609060101010101" pitchFamily="49" charset="-122"/>
              </a:rPr>
              <a:t>歌</a:t>
            </a:r>
            <a:r>
              <a:rPr lang="zh-TW" altLang="en-US" sz="5400" dirty="0" smtClean="0">
                <a:solidFill>
                  <a:srgbClr val="FFFF00"/>
                </a:solidFill>
                <a:latin typeface="楷体" panose="02010609060101010101" pitchFamily="49" charset="-122"/>
                <a:ea typeface="楷体" panose="02010609060101010101" pitchFamily="49" charset="-122"/>
              </a:rPr>
              <a:t>頌祢聖</a:t>
            </a:r>
            <a:r>
              <a:rPr lang="zh-TW" altLang="en-US" sz="5400" dirty="0">
                <a:solidFill>
                  <a:srgbClr val="FFFF00"/>
                </a:solidFill>
                <a:latin typeface="楷体" panose="02010609060101010101" pitchFamily="49" charset="-122"/>
                <a:ea typeface="楷体" panose="02010609060101010101" pitchFamily="49" charset="-122"/>
              </a:rPr>
              <a:t>名 真偉大</a:t>
            </a:r>
          </a:p>
        </p:txBody>
      </p:sp>
    </p:spTree>
    <p:extLst>
      <p:ext uri="{BB962C8B-B14F-4D97-AF65-F5344CB8AC3E}">
        <p14:creationId xmlns:p14="http://schemas.microsoft.com/office/powerpoint/2010/main" val="5532843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pPr algn="ctr"/>
            <a:r>
              <a:rPr lang="en-US" altLang="zh-TW" dirty="0">
                <a:effectLst/>
                <a:ea typeface="楷体" panose="02010609060101010101" pitchFamily="49" charset="-122"/>
              </a:rPr>
              <a:t>How Great is Our </a:t>
            </a:r>
            <a:r>
              <a:rPr lang="en-US" altLang="zh-TW" dirty="0" smtClean="0">
                <a:effectLst/>
                <a:ea typeface="楷体" panose="02010609060101010101" pitchFamily="49" charset="-122"/>
              </a:rPr>
              <a:t>God </a:t>
            </a:r>
            <a:r>
              <a:rPr lang="zh-TW" altLang="en-US" dirty="0" smtClean="0">
                <a:effectLst/>
                <a:latin typeface="楷体" panose="02010609060101010101" pitchFamily="49" charset="-122"/>
                <a:ea typeface="楷体" panose="02010609060101010101" pitchFamily="49" charset="-122"/>
              </a:rPr>
              <a:t>我</a:t>
            </a:r>
            <a:r>
              <a:rPr lang="zh-TW" altLang="en-US" dirty="0">
                <a:effectLst/>
                <a:latin typeface="楷体" panose="02010609060101010101" pitchFamily="49" charset="-122"/>
                <a:ea typeface="楷体" panose="02010609060101010101" pitchFamily="49" charset="-122"/>
              </a:rPr>
              <a:t>神真偉大</a:t>
            </a:r>
          </a:p>
        </p:txBody>
      </p:sp>
      <p:sp>
        <p:nvSpPr>
          <p:cNvPr id="3" name="Subtitle 2"/>
          <p:cNvSpPr>
            <a:spLocks noGrp="1"/>
          </p:cNvSpPr>
          <p:nvPr>
            <p:ph type="body" sz="quarter" idx="10"/>
          </p:nvPr>
        </p:nvSpPr>
        <p:spPr>
          <a:xfrm>
            <a:off x="381000" y="2028480"/>
            <a:ext cx="8382000" cy="3305520"/>
          </a:xfrm>
        </p:spPr>
        <p:txBody>
          <a:bodyPr/>
          <a:lstStyle/>
          <a:p>
            <a:pPr marL="0" indent="0" algn="ctr">
              <a:buNone/>
            </a:pPr>
            <a:r>
              <a:rPr lang="en-US" altLang="zh-TW" sz="4800" dirty="0" smtClean="0">
                <a:latin typeface="+mj-lt"/>
                <a:ea typeface="楷体" panose="02010609060101010101" pitchFamily="49" charset="-122"/>
              </a:rPr>
              <a:t>And </a:t>
            </a:r>
            <a:r>
              <a:rPr lang="en-US" altLang="zh-TW" sz="4800" dirty="0">
                <a:latin typeface="+mj-lt"/>
                <a:ea typeface="楷体" panose="02010609060101010101" pitchFamily="49" charset="-122"/>
              </a:rPr>
              <a:t>all will </a:t>
            </a:r>
            <a:r>
              <a:rPr lang="en-US" altLang="zh-TW" sz="4800" dirty="0" smtClean="0">
                <a:latin typeface="+mj-lt"/>
                <a:ea typeface="楷体" panose="02010609060101010101" pitchFamily="49" charset="-122"/>
              </a:rPr>
              <a:t>see how great</a:t>
            </a:r>
          </a:p>
          <a:p>
            <a:pPr marL="0" indent="0" algn="ctr">
              <a:buNone/>
            </a:pPr>
            <a:r>
              <a:rPr lang="en-US" altLang="zh-TW" sz="4800" dirty="0" smtClean="0">
                <a:latin typeface="+mj-lt"/>
                <a:ea typeface="楷体" panose="02010609060101010101" pitchFamily="49" charset="-122"/>
              </a:rPr>
              <a:t>How </a:t>
            </a:r>
            <a:r>
              <a:rPr lang="en-US" altLang="zh-TW" sz="4800" dirty="0">
                <a:latin typeface="+mj-lt"/>
                <a:ea typeface="楷体" panose="02010609060101010101" pitchFamily="49" charset="-122"/>
              </a:rPr>
              <a:t>great is our God</a:t>
            </a:r>
          </a:p>
          <a:p>
            <a:pPr marL="0" indent="0" algn="ctr">
              <a:buNone/>
            </a:pPr>
            <a:r>
              <a:rPr lang="zh-TW" altLang="en-US" sz="5400" dirty="0" smtClean="0">
                <a:solidFill>
                  <a:srgbClr val="FFFF00"/>
                </a:solidFill>
                <a:latin typeface="楷体" panose="02010609060101010101" pitchFamily="49" charset="-122"/>
                <a:ea typeface="楷体" panose="02010609060101010101" pitchFamily="49" charset="-122"/>
              </a:rPr>
              <a:t>全</a:t>
            </a:r>
            <a:r>
              <a:rPr lang="zh-TW" altLang="en-US" sz="5400" dirty="0">
                <a:solidFill>
                  <a:srgbClr val="FFFF00"/>
                </a:solidFill>
                <a:latin typeface="楷体" panose="02010609060101010101" pitchFamily="49" charset="-122"/>
                <a:ea typeface="楷体" panose="02010609060101010101" pitchFamily="49" charset="-122"/>
              </a:rPr>
              <a:t>地都看見</a:t>
            </a:r>
          </a:p>
          <a:p>
            <a:pPr marL="0" indent="0" algn="ctr">
              <a:buNone/>
            </a:pPr>
            <a:r>
              <a:rPr lang="zh-TW" altLang="en-US" sz="5400" dirty="0">
                <a:solidFill>
                  <a:srgbClr val="FFFF00"/>
                </a:solidFill>
                <a:latin typeface="楷体" panose="02010609060101010101" pitchFamily="49" charset="-122"/>
                <a:ea typeface="楷体" panose="02010609060101010101" pitchFamily="49" charset="-122"/>
              </a:rPr>
              <a:t>我</a:t>
            </a:r>
            <a:r>
              <a:rPr lang="zh-TW" altLang="en-US" sz="5400" dirty="0" smtClean="0">
                <a:solidFill>
                  <a:srgbClr val="FFFF00"/>
                </a:solidFill>
                <a:latin typeface="楷体" panose="02010609060101010101" pitchFamily="49" charset="-122"/>
                <a:ea typeface="楷体" panose="02010609060101010101" pitchFamily="49" charset="-122"/>
              </a:rPr>
              <a:t>神真</a:t>
            </a:r>
            <a:r>
              <a:rPr lang="zh-TW" altLang="en-US" sz="5400" dirty="0">
                <a:solidFill>
                  <a:srgbClr val="FFFF00"/>
                </a:solidFill>
                <a:latin typeface="楷体" panose="02010609060101010101" pitchFamily="49" charset="-122"/>
                <a:ea typeface="楷体" panose="02010609060101010101" pitchFamily="49" charset="-122"/>
              </a:rPr>
              <a:t>偉大</a:t>
            </a:r>
          </a:p>
        </p:txBody>
      </p:sp>
    </p:spTree>
    <p:extLst>
      <p:ext uri="{BB962C8B-B14F-4D97-AF65-F5344CB8AC3E}">
        <p14:creationId xmlns:p14="http://schemas.microsoft.com/office/powerpoint/2010/main" val="18683055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pPr algn="ctr"/>
            <a:r>
              <a:rPr lang="en-US" altLang="zh-TW" dirty="0">
                <a:effectLst/>
                <a:ea typeface="楷体" panose="02010609060101010101" pitchFamily="49" charset="-122"/>
              </a:rPr>
              <a:t>How Great is Our </a:t>
            </a:r>
            <a:r>
              <a:rPr lang="en-US" altLang="zh-TW" dirty="0" smtClean="0">
                <a:effectLst/>
                <a:ea typeface="楷体" panose="02010609060101010101" pitchFamily="49" charset="-122"/>
              </a:rPr>
              <a:t>God </a:t>
            </a:r>
            <a:r>
              <a:rPr lang="zh-TW" altLang="en-US" dirty="0" smtClean="0">
                <a:effectLst/>
                <a:latin typeface="楷体" panose="02010609060101010101" pitchFamily="49" charset="-122"/>
                <a:ea typeface="楷体" panose="02010609060101010101" pitchFamily="49" charset="-122"/>
              </a:rPr>
              <a:t>我</a:t>
            </a:r>
            <a:r>
              <a:rPr lang="zh-TW" altLang="en-US" dirty="0">
                <a:effectLst/>
                <a:latin typeface="楷体" panose="02010609060101010101" pitchFamily="49" charset="-122"/>
                <a:ea typeface="楷体" panose="02010609060101010101" pitchFamily="49" charset="-122"/>
              </a:rPr>
              <a:t>神真偉大</a:t>
            </a:r>
          </a:p>
        </p:txBody>
      </p:sp>
      <p:sp>
        <p:nvSpPr>
          <p:cNvPr id="3" name="Subtitle 2"/>
          <p:cNvSpPr>
            <a:spLocks noGrp="1"/>
          </p:cNvSpPr>
          <p:nvPr>
            <p:ph type="body" sz="quarter" idx="10"/>
          </p:nvPr>
        </p:nvSpPr>
        <p:spPr>
          <a:xfrm>
            <a:off x="381000" y="2028480"/>
            <a:ext cx="8382000" cy="3305520"/>
          </a:xfrm>
        </p:spPr>
        <p:txBody>
          <a:bodyPr/>
          <a:lstStyle/>
          <a:p>
            <a:pPr marL="0" indent="0" algn="ctr">
              <a:buNone/>
            </a:pPr>
            <a:r>
              <a:rPr lang="en-US" altLang="zh-TW" sz="4800" dirty="0" smtClean="0">
                <a:latin typeface="+mj-lt"/>
                <a:ea typeface="楷体" panose="02010609060101010101" pitchFamily="49" charset="-122"/>
              </a:rPr>
              <a:t>2 Age </a:t>
            </a:r>
            <a:r>
              <a:rPr lang="en-US" altLang="zh-TW" sz="4800" dirty="0">
                <a:latin typeface="+mj-lt"/>
                <a:ea typeface="楷体" panose="02010609060101010101" pitchFamily="49" charset="-122"/>
              </a:rPr>
              <a:t>to age, He stands</a:t>
            </a:r>
          </a:p>
          <a:p>
            <a:pPr marL="0" indent="0" algn="ctr">
              <a:buNone/>
            </a:pPr>
            <a:r>
              <a:rPr lang="en-US" altLang="zh-TW" sz="4800" dirty="0">
                <a:latin typeface="+mj-lt"/>
                <a:ea typeface="楷体" panose="02010609060101010101" pitchFamily="49" charset="-122"/>
              </a:rPr>
              <a:t>And time is in His hands</a:t>
            </a:r>
          </a:p>
          <a:p>
            <a:pPr marL="0" indent="0" algn="ctr">
              <a:buNone/>
            </a:pPr>
            <a:r>
              <a:rPr lang="zh-TW" altLang="en-US" sz="5400" dirty="0" smtClean="0">
                <a:solidFill>
                  <a:srgbClr val="FFFF00"/>
                </a:solidFill>
                <a:latin typeface="楷体" panose="02010609060101010101" pitchFamily="49" charset="-122"/>
                <a:ea typeface="楷体" panose="02010609060101010101" pitchFamily="49" charset="-122"/>
              </a:rPr>
              <a:t>昔</a:t>
            </a:r>
            <a:r>
              <a:rPr lang="zh-TW" altLang="en-US" sz="5400" dirty="0">
                <a:solidFill>
                  <a:srgbClr val="FFFF00"/>
                </a:solidFill>
                <a:latin typeface="楷体" panose="02010609060101010101" pitchFamily="49" charset="-122"/>
                <a:ea typeface="楷体" panose="02010609060101010101" pitchFamily="49" charset="-122"/>
              </a:rPr>
              <a:t>在永在君王</a:t>
            </a:r>
          </a:p>
          <a:p>
            <a:pPr marL="0" indent="0" algn="ctr">
              <a:buNone/>
            </a:pPr>
            <a:r>
              <a:rPr lang="zh-TW" altLang="en-US" sz="5400" dirty="0">
                <a:solidFill>
                  <a:srgbClr val="FFFF00"/>
                </a:solidFill>
                <a:latin typeface="楷体" panose="02010609060101010101" pitchFamily="49" charset="-122"/>
                <a:ea typeface="楷体" panose="02010609060101010101" pitchFamily="49" charset="-122"/>
              </a:rPr>
              <a:t>從今直到永遠</a:t>
            </a:r>
          </a:p>
        </p:txBody>
      </p:sp>
    </p:spTree>
    <p:extLst>
      <p:ext uri="{BB962C8B-B14F-4D97-AF65-F5344CB8AC3E}">
        <p14:creationId xmlns:p14="http://schemas.microsoft.com/office/powerpoint/2010/main" val="9574632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pPr algn="ctr"/>
            <a:r>
              <a:rPr lang="en-US" altLang="zh-TW" dirty="0">
                <a:effectLst/>
                <a:ea typeface="楷体" panose="02010609060101010101" pitchFamily="49" charset="-122"/>
              </a:rPr>
              <a:t>How Great is Our </a:t>
            </a:r>
            <a:r>
              <a:rPr lang="en-US" altLang="zh-TW" dirty="0" smtClean="0">
                <a:effectLst/>
                <a:ea typeface="楷体" panose="02010609060101010101" pitchFamily="49" charset="-122"/>
              </a:rPr>
              <a:t>God </a:t>
            </a:r>
            <a:r>
              <a:rPr lang="zh-TW" altLang="en-US" dirty="0" smtClean="0">
                <a:effectLst/>
                <a:latin typeface="楷体" panose="02010609060101010101" pitchFamily="49" charset="-122"/>
                <a:ea typeface="楷体" panose="02010609060101010101" pitchFamily="49" charset="-122"/>
              </a:rPr>
              <a:t>我</a:t>
            </a:r>
            <a:r>
              <a:rPr lang="zh-TW" altLang="en-US" dirty="0">
                <a:effectLst/>
                <a:latin typeface="楷体" panose="02010609060101010101" pitchFamily="49" charset="-122"/>
                <a:ea typeface="楷体" panose="02010609060101010101" pitchFamily="49" charset="-122"/>
              </a:rPr>
              <a:t>神真偉大</a:t>
            </a:r>
          </a:p>
        </p:txBody>
      </p:sp>
      <p:sp>
        <p:nvSpPr>
          <p:cNvPr id="3" name="Subtitle 2"/>
          <p:cNvSpPr>
            <a:spLocks noGrp="1"/>
          </p:cNvSpPr>
          <p:nvPr>
            <p:ph type="body" sz="quarter" idx="10"/>
          </p:nvPr>
        </p:nvSpPr>
        <p:spPr>
          <a:xfrm>
            <a:off x="381000" y="2028480"/>
            <a:ext cx="8382000" cy="3305520"/>
          </a:xfrm>
        </p:spPr>
        <p:txBody>
          <a:bodyPr/>
          <a:lstStyle/>
          <a:p>
            <a:pPr marL="0" indent="0" algn="ctr">
              <a:buNone/>
            </a:pPr>
            <a:r>
              <a:rPr lang="en-US" altLang="zh-TW" sz="4800" dirty="0">
                <a:latin typeface="+mj-lt"/>
                <a:ea typeface="楷体" panose="02010609060101010101" pitchFamily="49" charset="-122"/>
              </a:rPr>
              <a:t>Beginning and the end</a:t>
            </a:r>
          </a:p>
          <a:p>
            <a:pPr marL="0" indent="0" algn="ctr">
              <a:buNone/>
            </a:pPr>
            <a:r>
              <a:rPr lang="en-US" altLang="zh-TW" sz="4800" dirty="0">
                <a:latin typeface="+mj-lt"/>
                <a:ea typeface="楷体" panose="02010609060101010101" pitchFamily="49" charset="-122"/>
              </a:rPr>
              <a:t>Beginning and the end</a:t>
            </a:r>
          </a:p>
          <a:p>
            <a:pPr marL="0" indent="0" algn="ctr">
              <a:buNone/>
            </a:pPr>
            <a:r>
              <a:rPr lang="zh-TW" altLang="en-US" sz="5400" dirty="0" smtClean="0">
                <a:solidFill>
                  <a:srgbClr val="FFFF00"/>
                </a:solidFill>
                <a:latin typeface="楷体" panose="02010609060101010101" pitchFamily="49" charset="-122"/>
                <a:ea typeface="楷体" panose="02010609060101010101" pitchFamily="49" charset="-122"/>
              </a:rPr>
              <a:t>祢從不會改</a:t>
            </a:r>
            <a:r>
              <a:rPr lang="zh-TW" altLang="en-US" sz="5400" dirty="0">
                <a:solidFill>
                  <a:srgbClr val="FFFF00"/>
                </a:solidFill>
                <a:latin typeface="楷体" panose="02010609060101010101" pitchFamily="49" charset="-122"/>
                <a:ea typeface="楷体" panose="02010609060101010101" pitchFamily="49" charset="-122"/>
              </a:rPr>
              <a:t>變</a:t>
            </a:r>
          </a:p>
          <a:p>
            <a:pPr marL="0" indent="0" algn="ctr">
              <a:buNone/>
            </a:pPr>
            <a:r>
              <a:rPr lang="zh-TW" altLang="en-US" sz="5400" dirty="0">
                <a:solidFill>
                  <a:srgbClr val="FFFF00"/>
                </a:solidFill>
                <a:latin typeface="楷体" panose="02010609060101010101" pitchFamily="49" charset="-122"/>
                <a:ea typeface="楷体" panose="02010609060101010101" pitchFamily="49" charset="-122"/>
              </a:rPr>
              <a:t>永存在天地間</a:t>
            </a:r>
          </a:p>
        </p:txBody>
      </p:sp>
    </p:spTree>
    <p:extLst>
      <p:ext uri="{BB962C8B-B14F-4D97-AF65-F5344CB8AC3E}">
        <p14:creationId xmlns:p14="http://schemas.microsoft.com/office/powerpoint/2010/main" val="428013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134</TotalTime>
  <Words>1933</Words>
  <Application>Microsoft Office PowerPoint</Application>
  <PresentationFormat>On-screen Show (4:3)</PresentationFormat>
  <Paragraphs>135</Paragraphs>
  <Slides>15</Slides>
  <Notes>15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楷体</vt:lpstr>
      <vt:lpstr>Arial</vt:lpstr>
      <vt:lpstr>Calibri</vt:lpstr>
      <vt:lpstr>Courier New</vt:lpstr>
      <vt:lpstr>Trebuchet MS</vt:lpstr>
      <vt:lpstr>Wingdings</vt:lpstr>
      <vt:lpstr>1_Purple Template 1 Trebuchet</vt:lpstr>
      <vt:lpstr>White with Courier font for code slides</vt:lpstr>
      <vt:lpstr>How Great is Our God 我神真偉大</vt:lpstr>
      <vt:lpstr>How Great is Our God 我神真偉大</vt:lpstr>
      <vt:lpstr>How Great is Our God 我神真偉大</vt:lpstr>
      <vt:lpstr>How Great is Our God 我神真偉大</vt:lpstr>
      <vt:lpstr>How Great is Our God 我神真偉大</vt:lpstr>
      <vt:lpstr>How Great is Our God 我神真偉大</vt:lpstr>
      <vt:lpstr>How Great is Our God 我神真偉大</vt:lpstr>
      <vt:lpstr>How Great is Our God 我神真偉大</vt:lpstr>
      <vt:lpstr>How Great is Our God 我神真偉大</vt:lpstr>
      <vt:lpstr>How Great is Our God 我神真偉大</vt:lpstr>
      <vt:lpstr>How Great is Our God 我神真偉大</vt:lpstr>
      <vt:lpstr>How Great is Our God 我神真偉大</vt:lpstr>
      <vt:lpstr>How Great is Our God 我神真偉大</vt:lpstr>
      <vt:lpstr>How Great is Our God 我神真偉大</vt:lpstr>
      <vt:lpstr>How Great is Our God 我神真偉大</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Administrator</cp:lastModifiedBy>
  <cp:revision>35</cp:revision>
  <dcterms:created xsi:type="dcterms:W3CDTF">2015-02-07T13:24:58Z</dcterms:created>
  <dcterms:modified xsi:type="dcterms:W3CDTF">2017-05-18T17:39:11Z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