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90" r:id="rId2"/>
    <p:sldId id="287" r:id="rId3"/>
    <p:sldId id="291" r:id="rId4"/>
    <p:sldId id="292" r:id="rId5"/>
    <p:sldId id="293" r:id="rId6"/>
    <p:sldId id="294" r:id="rId7"/>
    <p:sldId id="295" r:id="rId8"/>
    <p:sldId id="296" r:id="rId9"/>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057" autoAdjust="0"/>
    <p:restoredTop sz="94660"/>
  </p:normalViewPr>
  <p:slideViewPr>
    <p:cSldViewPr>
      <p:cViewPr varScale="1">
        <p:scale>
          <a:sx n="52" d="100"/>
          <a:sy n="52" d="100"/>
        </p:scale>
        <p:origin x="-90" y="-52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4FC3AA-C493-4795-8256-EA31A9F0D9FB}" type="datetimeFigureOut">
              <a:rPr lang="zh-TW" altLang="en-US" smtClean="0"/>
              <a:pPr/>
              <a:t>2017/11/2</a:t>
            </a:fld>
            <a:endParaRPr lang="zh-TW"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4A709B-5191-47F4-B2C8-FAE008E56340}" type="slidenum">
              <a:rPr lang="zh-TW" altLang="en-US" smtClean="0"/>
              <a:pPr/>
              <a:t>‹#›</a:t>
            </a:fld>
            <a:endParaRPr lang="zh-TW" altLang="en-US"/>
          </a:p>
        </p:txBody>
      </p:sp>
    </p:spTree>
    <p:extLst>
      <p:ext uri="{BB962C8B-B14F-4D97-AF65-F5344CB8AC3E}">
        <p14:creationId xmlns:p14="http://schemas.microsoft.com/office/powerpoint/2010/main" xmlns="" val="4126628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11/2/2017 11:16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1427757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11/2/2017 11:19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1309925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11/2/2017 11:21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1309925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11/2/2017 11:21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1309925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11/2/2017 11:21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1309925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11/2/2017 11:21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1309925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11/2/2017 11:21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13099252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11/2/2017 11:21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1309925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TW" smtClean="0"/>
              <a:t>Click to edit Master title style</a:t>
            </a:r>
            <a:endParaRPr lang="zh-TW"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TW" smtClean="0"/>
              <a:t>Click to edit Master subtitle style</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2017/11/2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Vertical Text Placeholder 2"/>
          <p:cNvSpPr>
            <a:spLocks noGrp="1"/>
          </p:cNvSpPr>
          <p:nvPr>
            <p:ph type="body" orient="vert" idx="1"/>
          </p:nvPr>
        </p:nvSpPr>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2017/11/2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TW" smtClean="0"/>
              <a:t>Click to edit Master title style</a:t>
            </a:r>
            <a:endParaRPr lang="zh-TW"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2017/11/2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Content Placeholder 2"/>
          <p:cNvSpPr>
            <a:spLocks noGrp="1"/>
          </p:cNvSpPr>
          <p:nvPr>
            <p:ph idx="1"/>
          </p:nvPr>
        </p:nvSpPr>
        <p:spPr/>
        <p:txBody>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2017/11/2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TW" smtClean="0"/>
              <a:t>Click to edit Master title style</a:t>
            </a:r>
            <a:endParaRPr lang="zh-TW"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TW" smtClean="0"/>
              <a:t>Click to edit Master text styles</a:t>
            </a:r>
          </a:p>
        </p:txBody>
      </p:sp>
      <p:sp>
        <p:nvSpPr>
          <p:cNvPr id="4" name="Date Placeholder 3"/>
          <p:cNvSpPr>
            <a:spLocks noGrp="1"/>
          </p:cNvSpPr>
          <p:nvPr>
            <p:ph type="dt" sz="half" idx="10"/>
          </p:nvPr>
        </p:nvSpPr>
        <p:spPr/>
        <p:txBody>
          <a:bodyPr/>
          <a:lstStyle/>
          <a:p>
            <a:fld id="{BFEC8F21-29A6-48C5-82DD-8C72933DBB27}" type="datetimeFigureOut">
              <a:rPr lang="zh-TW" altLang="en-US" smtClean="0"/>
              <a:pPr/>
              <a:t>2017/11/2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5" name="Date Placeholder 4"/>
          <p:cNvSpPr>
            <a:spLocks noGrp="1"/>
          </p:cNvSpPr>
          <p:nvPr>
            <p:ph type="dt" sz="half" idx="10"/>
          </p:nvPr>
        </p:nvSpPr>
        <p:spPr/>
        <p:txBody>
          <a:bodyPr/>
          <a:lstStyle/>
          <a:p>
            <a:fld id="{BFEC8F21-29A6-48C5-82DD-8C72933DBB27}" type="datetimeFigureOut">
              <a:rPr lang="zh-TW" altLang="en-US" smtClean="0"/>
              <a:pPr/>
              <a:t>2017/11/2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TW" smtClean="0"/>
              <a:t>Click to edit Master title style</a:t>
            </a:r>
            <a:endParaRPr lang="zh-TW"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7" name="Date Placeholder 6"/>
          <p:cNvSpPr>
            <a:spLocks noGrp="1"/>
          </p:cNvSpPr>
          <p:nvPr>
            <p:ph type="dt" sz="half" idx="10"/>
          </p:nvPr>
        </p:nvSpPr>
        <p:spPr/>
        <p:txBody>
          <a:bodyPr/>
          <a:lstStyle/>
          <a:p>
            <a:fld id="{BFEC8F21-29A6-48C5-82DD-8C72933DBB27}" type="datetimeFigureOut">
              <a:rPr lang="zh-TW" altLang="en-US" smtClean="0"/>
              <a:pPr/>
              <a:t>2017/11/2</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Date Placeholder 2"/>
          <p:cNvSpPr>
            <a:spLocks noGrp="1"/>
          </p:cNvSpPr>
          <p:nvPr>
            <p:ph type="dt" sz="half" idx="10"/>
          </p:nvPr>
        </p:nvSpPr>
        <p:spPr/>
        <p:txBody>
          <a:bodyPr/>
          <a:lstStyle/>
          <a:p>
            <a:fld id="{BFEC8F21-29A6-48C5-82DD-8C72933DBB27}" type="datetimeFigureOut">
              <a:rPr lang="zh-TW" altLang="en-US" smtClean="0"/>
              <a:pPr/>
              <a:t>2017/11/2</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EC8F21-29A6-48C5-82DD-8C72933DBB27}" type="datetimeFigureOut">
              <a:rPr lang="zh-TW" altLang="en-US" smtClean="0"/>
              <a:pPr/>
              <a:t>2017/11/2</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TW" smtClean="0"/>
              <a:t>Click to edit Master title style</a:t>
            </a:r>
            <a:endParaRPr lang="zh-TW"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smtClean="0"/>
              <a:t>Click to edit Master text styles</a:t>
            </a:r>
          </a:p>
        </p:txBody>
      </p:sp>
      <p:sp>
        <p:nvSpPr>
          <p:cNvPr id="5" name="Date Placeholder 4"/>
          <p:cNvSpPr>
            <a:spLocks noGrp="1"/>
          </p:cNvSpPr>
          <p:nvPr>
            <p:ph type="dt" sz="half" idx="10"/>
          </p:nvPr>
        </p:nvSpPr>
        <p:spPr/>
        <p:txBody>
          <a:bodyPr/>
          <a:lstStyle/>
          <a:p>
            <a:fld id="{BFEC8F21-29A6-48C5-82DD-8C72933DBB27}" type="datetimeFigureOut">
              <a:rPr lang="zh-TW" altLang="en-US" smtClean="0"/>
              <a:pPr/>
              <a:t>2017/11/2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TW" smtClean="0"/>
              <a:t>Click to edit Master title style</a:t>
            </a:r>
            <a:endParaRPr lang="zh-TW"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smtClean="0"/>
              <a:t>Click to edit Master text styles</a:t>
            </a:r>
          </a:p>
        </p:txBody>
      </p:sp>
      <p:sp>
        <p:nvSpPr>
          <p:cNvPr id="5" name="Date Placeholder 4"/>
          <p:cNvSpPr>
            <a:spLocks noGrp="1"/>
          </p:cNvSpPr>
          <p:nvPr>
            <p:ph type="dt" sz="half" idx="10"/>
          </p:nvPr>
        </p:nvSpPr>
        <p:spPr/>
        <p:txBody>
          <a:bodyPr/>
          <a:lstStyle/>
          <a:p>
            <a:fld id="{BFEC8F21-29A6-48C5-82DD-8C72933DBB27}" type="datetimeFigureOut">
              <a:rPr lang="zh-TW" altLang="en-US" smtClean="0"/>
              <a:pPr/>
              <a:t>2017/11/2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A08715C6-D75D-4441-ACCB-BAF0019F77CD}"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zh-TW" smtClean="0"/>
              <a:t>Click to edit Master title style</a:t>
            </a:r>
            <a:endParaRPr lang="zh-TW"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EC8F21-29A6-48C5-82DD-8C72933DBB27}" type="datetimeFigureOut">
              <a:rPr lang="zh-TW" altLang="en-US" smtClean="0"/>
              <a:pPr/>
              <a:t>2017/11/2</a:t>
            </a:fld>
            <a:endParaRPr lang="zh-TW"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8715C6-D75D-4441-ACCB-BAF0019F77CD}"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547664" y="5229200"/>
            <a:ext cx="6622789" cy="1011932"/>
            <a:chOff x="2301070" y="5229200"/>
            <a:chExt cx="6622789" cy="1011932"/>
          </a:xfrm>
        </p:grpSpPr>
        <p:pic>
          <p:nvPicPr>
            <p:cNvPr id="5" name="Picture 2"/>
            <p:cNvPicPr>
              <a:picLocks noChangeAspect="1" noChangeArrowheads="1"/>
            </p:cNvPicPr>
            <p:nvPr/>
          </p:nvPicPr>
          <p:blipFill>
            <a:blip r:embed="rId3" cstate="print"/>
            <a:srcRect/>
            <a:stretch>
              <a:fillRect/>
            </a:stretch>
          </p:blipFill>
          <p:spPr bwMode="auto">
            <a:xfrm>
              <a:off x="3635896" y="5517232"/>
              <a:ext cx="5287963" cy="723900"/>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2301070" y="5229200"/>
              <a:ext cx="1157527" cy="939999"/>
            </a:xfrm>
            <a:prstGeom prst="rect">
              <a:avLst/>
            </a:prstGeom>
            <a:noFill/>
            <a:ln w="9525">
              <a:noFill/>
              <a:miter lim="800000"/>
              <a:headEnd/>
              <a:tailEnd/>
            </a:ln>
            <a:effectLst/>
          </p:spPr>
        </p:pic>
      </p:grpSp>
      <p:sp>
        <p:nvSpPr>
          <p:cNvPr id="9" name="Subtitle 2"/>
          <p:cNvSpPr txBox="1">
            <a:spLocks/>
          </p:cNvSpPr>
          <p:nvPr/>
        </p:nvSpPr>
        <p:spPr>
          <a:xfrm>
            <a:off x="683568" y="1340768"/>
            <a:ext cx="7543800" cy="1133872"/>
          </a:xfrm>
          <a:prstGeom prst="rect">
            <a:avLst/>
          </a:prstGeom>
        </p:spPr>
        <p:txBody>
          <a:bodyPr>
            <a:scene3d>
              <a:camera prst="orthographicFront"/>
              <a:lightRig rig="threePt" dir="t"/>
            </a:scene3d>
            <a:sp3d extrusionH="19050" contourW="25400">
              <a:extrusionClr>
                <a:srgbClr val="00B0F0"/>
              </a:extrusionClr>
              <a:contourClr>
                <a:srgbClr val="00B0F0"/>
              </a:contourClr>
            </a:sp3d>
          </a:bodyPr>
          <a:lstStyle/>
          <a:p>
            <a:pPr algn="ctr"/>
            <a:r>
              <a:rPr lang="en-US" altLang="zh-TW" sz="80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rPr>
              <a:t>HOSANNA</a:t>
            </a:r>
          </a:p>
          <a:p>
            <a:pPr algn="ctr"/>
            <a:r>
              <a:rPr lang="zh-TW" altLang="en-US" sz="80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rPr>
              <a:t>和撒那</a:t>
            </a:r>
            <a:endParaRPr lang="en-US" altLang="zh-TW" sz="80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a:p>
            <a:pPr algn="ctr"/>
            <a:endParaRPr lang="en-US" altLang="zh-TW" sz="80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p:txBody>
      </p:sp>
      <p:sp>
        <p:nvSpPr>
          <p:cNvPr id="7" name="Title 1"/>
          <p:cNvSpPr txBox="1">
            <a:spLocks/>
          </p:cNvSpPr>
          <p:nvPr/>
        </p:nvSpPr>
        <p:spPr>
          <a:xfrm>
            <a:off x="457200" y="4725144"/>
            <a:ext cx="3826768" cy="587896"/>
          </a:xfrm>
          <a:prstGeom prst="rect">
            <a:avLst/>
          </a:prstGeom>
        </p:spPr>
        <p:txBody>
          <a:bodyPr vert="horz" lIns="91440" tIns="45720" rIns="91440" bIns="45720" rtlCol="0" anchor="ctr">
            <a:normAutofit fontScale="925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zh-TW" altLang="en-US" sz="26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不能久站者</a:t>
            </a:r>
            <a:r>
              <a:rPr kumimoji="0" lang="en-US" altLang="zh-TW" sz="26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a:t>
            </a:r>
            <a:r>
              <a:rPr kumimoji="0" lang="zh-TW" altLang="en-US" sz="26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 請自由坐下</a:t>
            </a:r>
            <a:endParaRPr kumimoji="0" lang="en-US" altLang="en-US" sz="26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endParaRPr>
          </a:p>
        </p:txBody>
      </p:sp>
    </p:spTree>
    <p:extLst>
      <p:ext uri="{BB962C8B-B14F-4D97-AF65-F5344CB8AC3E}">
        <p14:creationId xmlns:p14="http://schemas.microsoft.com/office/powerpoint/2010/main" xmlns="" val="296078768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547664" y="5661248"/>
            <a:ext cx="6550781" cy="792088"/>
            <a:chOff x="2301070" y="5229200"/>
            <a:chExt cx="6622789" cy="1011932"/>
          </a:xfrm>
        </p:grpSpPr>
        <p:pic>
          <p:nvPicPr>
            <p:cNvPr id="5" name="Picture 2"/>
            <p:cNvPicPr>
              <a:picLocks noChangeAspect="1" noChangeArrowheads="1"/>
            </p:cNvPicPr>
            <p:nvPr/>
          </p:nvPicPr>
          <p:blipFill>
            <a:blip r:embed="rId3" cstate="print"/>
            <a:srcRect/>
            <a:stretch>
              <a:fillRect/>
            </a:stretch>
          </p:blipFill>
          <p:spPr bwMode="auto">
            <a:xfrm>
              <a:off x="3635896" y="5517232"/>
              <a:ext cx="5287963" cy="723900"/>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2301070" y="5229200"/>
              <a:ext cx="1157527" cy="939999"/>
            </a:xfrm>
            <a:prstGeom prst="rect">
              <a:avLst/>
            </a:prstGeom>
            <a:noFill/>
            <a:ln w="9525">
              <a:noFill/>
              <a:miter lim="800000"/>
              <a:headEnd/>
              <a:tailEnd/>
            </a:ln>
            <a:effectLst/>
          </p:spPr>
        </p:pic>
      </p:grpSp>
      <p:sp>
        <p:nvSpPr>
          <p:cNvPr id="9" name="Title 1"/>
          <p:cNvSpPr txBox="1">
            <a:spLocks/>
          </p:cNvSpPr>
          <p:nvPr/>
        </p:nvSpPr>
        <p:spPr>
          <a:xfrm>
            <a:off x="1691680" y="260648"/>
            <a:ext cx="57912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lang="en-US" altLang="zh-TW" sz="5400" spc="-150" dirty="0" smtClean="0">
                <a:ln w="3175">
                  <a:noFill/>
                </a:ln>
                <a:solidFill>
                  <a:srgbClr val="00B0F0"/>
                </a:solidFill>
                <a:effectLst>
                  <a:innerShdw blurRad="63500" dist="50800" dir="13500000">
                    <a:srgbClr val="FF0000">
                      <a:alpha val="50000"/>
                    </a:srgbClr>
                  </a:innerShdw>
                </a:effectLst>
                <a:latin typeface="標楷體" pitchFamily="65" charset="-120"/>
                <a:ea typeface="標楷體" pitchFamily="65" charset="-120"/>
                <a:cs typeface="Arial" charset="0"/>
              </a:rPr>
              <a:t>Hosanna </a:t>
            </a:r>
            <a:r>
              <a:rPr lang="zh-TW" altLang="en-US" sz="5400" spc="-150" dirty="0" smtClean="0">
                <a:ln w="3175">
                  <a:noFill/>
                </a:ln>
                <a:solidFill>
                  <a:srgbClr val="00B0F0"/>
                </a:solidFill>
                <a:effectLst>
                  <a:innerShdw blurRad="63500" dist="50800" dir="13500000">
                    <a:srgbClr val="FF0000">
                      <a:alpha val="50000"/>
                    </a:srgbClr>
                  </a:innerShdw>
                </a:effectLst>
                <a:latin typeface="標楷體" pitchFamily="65" charset="-120"/>
                <a:ea typeface="標楷體" pitchFamily="65" charset="-120"/>
                <a:cs typeface="Arial" charset="0"/>
              </a:rPr>
              <a:t>和撒那</a:t>
            </a:r>
            <a:endParaRPr kumimoji="0" lang="en-US" altLang="zh-TW" sz="5400" i="0" u="none" strike="noStrike" kern="1200" cap="none" spc="-150" normalizeH="0" baseline="0" noProof="0" dirty="0" smtClean="0">
              <a:ln w="3175">
                <a:noFill/>
              </a:ln>
              <a:solidFill>
                <a:srgbClr val="00B0F0"/>
              </a:solidFill>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0" name="Subtitle 2"/>
          <p:cNvSpPr txBox="1">
            <a:spLocks/>
          </p:cNvSpPr>
          <p:nvPr/>
        </p:nvSpPr>
        <p:spPr>
          <a:xfrm>
            <a:off x="827584" y="1052736"/>
            <a:ext cx="7715200" cy="3886200"/>
          </a:xfrm>
          <a:prstGeom prst="rect">
            <a:avLst/>
          </a:prstGeom>
        </p:spPr>
        <p:txBody>
          <a:bodyPr>
            <a:scene3d>
              <a:camera prst="orthographicFront"/>
              <a:lightRig rig="threePt" dir="t"/>
            </a:scene3d>
            <a:sp3d extrusionH="19050" contourW="25400">
              <a:extrusionClr>
                <a:srgbClr val="FF0000"/>
              </a:extrusionClr>
              <a:contourClr>
                <a:srgbClr val="FF0000"/>
              </a:contourClr>
            </a:sp3d>
          </a:bodyPr>
          <a:lstStyle/>
          <a:p>
            <a:pPr marL="914400" indent="-914400">
              <a:buAutoNum type="arabicPeriod"/>
            </a:pPr>
            <a:r>
              <a:rPr lang="zh-TW" altLang="en-US" sz="4600" dirty="0" smtClean="0">
                <a:effectLst>
                  <a:outerShdw blurRad="60007" dir="2000400" sy="-30000" kx="-800400" algn="bl" rotWithShape="0">
                    <a:prstClr val="black">
                      <a:alpha val="20000"/>
                    </a:prstClr>
                  </a:outerShdw>
                </a:effectLst>
                <a:latin typeface="標楷體" pitchFamily="65" charset="-120"/>
                <a:ea typeface="標楷體" pitchFamily="65" charset="-120"/>
              </a:rPr>
              <a:t>我看見榮耀君王</a:t>
            </a:r>
            <a:endParaRPr lang="en-US" altLang="zh-TW" sz="4600" dirty="0" smtClean="0">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r>
              <a:rPr lang="en-US" altLang="zh-TW" sz="3000" dirty="0" smtClean="0">
                <a:effectLst>
                  <a:outerShdw blurRad="60007" dir="2000400" sy="-30000" kx="-800400" algn="bl" rotWithShape="0">
                    <a:prstClr val="black">
                      <a:alpha val="20000"/>
                    </a:prstClr>
                  </a:outerShdw>
                </a:effectLst>
                <a:latin typeface="標楷體" pitchFamily="65" charset="-120"/>
                <a:ea typeface="標楷體" pitchFamily="65" charset="-120"/>
              </a:rPr>
              <a:t>     </a:t>
            </a:r>
            <a:r>
              <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I see the king of glory</a:t>
            </a:r>
          </a:p>
          <a:p>
            <a:pPr marL="914400" indent="-914400"/>
            <a:r>
              <a:rPr lang="zh-TW" altLang="en-US" sz="4200" dirty="0" smtClean="0">
                <a:effectLst>
                  <a:outerShdw blurRad="60007" dir="2000400" sy="-30000" kx="-800400" algn="bl" rotWithShape="0">
                    <a:prstClr val="black">
                      <a:alpha val="20000"/>
                    </a:prstClr>
                  </a:outerShdw>
                </a:effectLst>
                <a:latin typeface="標楷體" pitchFamily="65" charset="-120"/>
                <a:ea typeface="標楷體" pitchFamily="65" charset="-120"/>
              </a:rPr>
              <a:t>   </a:t>
            </a:r>
            <a:r>
              <a:rPr lang="zh-TW" altLang="en-US" sz="4600" dirty="0" smtClean="0">
                <a:effectLst>
                  <a:outerShdw blurRad="60007" dir="2000400" sy="-30000" kx="-800400" algn="bl" rotWithShape="0">
                    <a:prstClr val="black">
                      <a:alpha val="20000"/>
                    </a:prstClr>
                  </a:outerShdw>
                </a:effectLst>
                <a:latin typeface="標楷體" pitchFamily="65" charset="-120"/>
                <a:ea typeface="標楷體" pitchFamily="65" charset="-120"/>
              </a:rPr>
              <a:t>駕著雲彩而降臨</a:t>
            </a:r>
            <a:endParaRPr lang="en-US" altLang="zh-TW" sz="4600" dirty="0" smtClean="0">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r>
              <a:rPr lang="en-US" altLang="zh-TW" sz="3000" dirty="0" smtClean="0">
                <a:effectLst>
                  <a:outerShdw blurRad="60007" dir="2000400" sy="-30000" kx="-800400" algn="bl" rotWithShape="0">
                    <a:prstClr val="black">
                      <a:alpha val="20000"/>
                    </a:prstClr>
                  </a:outerShdw>
                </a:effectLst>
                <a:latin typeface="標楷體" pitchFamily="65" charset="-120"/>
                <a:ea typeface="標楷體" pitchFamily="65" charset="-120"/>
              </a:rPr>
              <a:t>     </a:t>
            </a:r>
            <a:r>
              <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Coming on the clouds with fire</a:t>
            </a:r>
          </a:p>
          <a:p>
            <a:pPr marL="914400" indent="-914400"/>
            <a:r>
              <a:rPr lang="zh-TW" altLang="en-US" sz="4200" dirty="0" smtClean="0">
                <a:effectLst>
                  <a:outerShdw blurRad="60007" dir="2000400" sy="-30000" kx="-800400" algn="bl" rotWithShape="0">
                    <a:prstClr val="black">
                      <a:alpha val="20000"/>
                    </a:prstClr>
                  </a:outerShdw>
                </a:effectLst>
                <a:latin typeface="標楷體" pitchFamily="65" charset="-120"/>
                <a:ea typeface="標楷體" pitchFamily="65" charset="-120"/>
              </a:rPr>
              <a:t>   </a:t>
            </a:r>
            <a:r>
              <a:rPr lang="zh-TW" altLang="en-US" sz="4600" dirty="0" smtClean="0">
                <a:effectLst>
                  <a:outerShdw blurRad="60007" dir="2000400" sy="-30000" kx="-800400" algn="bl" rotWithShape="0">
                    <a:prstClr val="black">
                      <a:alpha val="20000"/>
                    </a:prstClr>
                  </a:outerShdw>
                </a:effectLst>
                <a:latin typeface="標楷體" pitchFamily="65" charset="-120"/>
                <a:ea typeface="標楷體" pitchFamily="65" charset="-120"/>
              </a:rPr>
              <a:t>全地震動</a:t>
            </a:r>
            <a:endParaRPr lang="en-US" altLang="zh-TW" sz="4600" dirty="0" smtClean="0">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r>
              <a:rPr lang="en-US" altLang="zh-TW" sz="3000" dirty="0" smtClean="0">
                <a:effectLst>
                  <a:outerShdw blurRad="60007" dir="2000400" sy="-30000" kx="-800400" algn="bl" rotWithShape="0">
                    <a:prstClr val="black">
                      <a:alpha val="20000"/>
                    </a:prstClr>
                  </a:outerShdw>
                </a:effectLst>
                <a:latin typeface="標楷體" pitchFamily="65" charset="-120"/>
                <a:ea typeface="標楷體" pitchFamily="65" charset="-120"/>
              </a:rPr>
              <a:t>     </a:t>
            </a:r>
            <a:r>
              <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The whole earth shakes</a:t>
            </a:r>
          </a:p>
          <a:p>
            <a:pPr marL="914400" indent="-914400"/>
            <a:r>
              <a:rPr lang="zh-TW" altLang="en-US" sz="4200" dirty="0" smtClean="0">
                <a:effectLst>
                  <a:outerShdw blurRad="60007" dir="2000400" sy="-30000" kx="-800400" algn="bl" rotWithShape="0">
                    <a:prstClr val="black">
                      <a:alpha val="20000"/>
                    </a:prstClr>
                  </a:outerShdw>
                </a:effectLst>
                <a:latin typeface="標楷體" pitchFamily="65" charset="-120"/>
                <a:ea typeface="標楷體" pitchFamily="65" charset="-120"/>
              </a:rPr>
              <a:t>   </a:t>
            </a:r>
            <a:r>
              <a:rPr lang="zh-TW" altLang="en-US" sz="4600" dirty="0" smtClean="0">
                <a:effectLst>
                  <a:outerShdw blurRad="60007" dir="2000400" sy="-30000" kx="-800400" algn="bl" rotWithShape="0">
                    <a:prstClr val="black">
                      <a:alpha val="20000"/>
                    </a:prstClr>
                  </a:outerShdw>
                </a:effectLst>
                <a:latin typeface="標楷體" pitchFamily="65" charset="-120"/>
                <a:ea typeface="標楷體" pitchFamily="65" charset="-120"/>
              </a:rPr>
              <a:t>全地震動</a:t>
            </a:r>
            <a:endParaRPr lang="en-US" altLang="zh-TW" sz="4600" dirty="0" smtClean="0">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r>
              <a:rPr lang="en-US" altLang="zh-TW" sz="3000" dirty="0" smtClean="0">
                <a:effectLst>
                  <a:outerShdw blurRad="60007" dir="2000400" sy="-30000" kx="-800400" algn="bl" rotWithShape="0">
                    <a:prstClr val="black">
                      <a:alpha val="20000"/>
                    </a:prstClr>
                  </a:outerShdw>
                </a:effectLst>
                <a:latin typeface="標楷體" pitchFamily="65" charset="-120"/>
                <a:ea typeface="標楷體" pitchFamily="65" charset="-120"/>
              </a:rPr>
              <a:t>     </a:t>
            </a:r>
            <a:r>
              <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The whole earth shakes yeah</a:t>
            </a:r>
          </a:p>
        </p:txBody>
      </p:sp>
      <p:sp>
        <p:nvSpPr>
          <p:cNvPr id="7" name="Title 1"/>
          <p:cNvSpPr txBox="1">
            <a:spLocks/>
          </p:cNvSpPr>
          <p:nvPr/>
        </p:nvSpPr>
        <p:spPr>
          <a:xfrm>
            <a:off x="169168" y="0"/>
            <a:ext cx="3826768" cy="587896"/>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zh-TW" altLang="en-US" sz="15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不能久站</a:t>
            </a:r>
            <a:r>
              <a:rPr lang="zh-TW" altLang="en-US" sz="1500" b="1" dirty="0" smtClean="0">
                <a:solidFill>
                  <a:srgbClr val="FF0000"/>
                </a:solidFill>
                <a:latin typeface="楷体" pitchFamily="49" charset="-122"/>
                <a:ea typeface="楷体" pitchFamily="49" charset="-122"/>
                <a:cs typeface="+mj-cs"/>
              </a:rPr>
              <a:t>者</a:t>
            </a:r>
            <a:r>
              <a:rPr kumimoji="0" lang="en-US" altLang="zh-TW" sz="15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a:t>
            </a:r>
            <a:r>
              <a:rPr kumimoji="0" lang="zh-TW" altLang="en-US" sz="15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 請自由坐下</a:t>
            </a:r>
            <a:endParaRPr kumimoji="0" lang="en-US" altLang="en-US" sz="15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endParaRPr>
          </a:p>
        </p:txBody>
      </p:sp>
    </p:spTree>
    <p:extLst>
      <p:ext uri="{BB962C8B-B14F-4D97-AF65-F5344CB8AC3E}">
        <p14:creationId xmlns:p14="http://schemas.microsoft.com/office/powerpoint/2010/main" xmlns=""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1547664" y="5661248"/>
            <a:ext cx="6550781" cy="792088"/>
            <a:chOff x="2301070" y="5229200"/>
            <a:chExt cx="6622789" cy="1011932"/>
          </a:xfrm>
        </p:grpSpPr>
        <p:pic>
          <p:nvPicPr>
            <p:cNvPr id="5" name="Picture 2"/>
            <p:cNvPicPr>
              <a:picLocks noChangeAspect="1" noChangeArrowheads="1"/>
            </p:cNvPicPr>
            <p:nvPr/>
          </p:nvPicPr>
          <p:blipFill>
            <a:blip r:embed="rId3" cstate="print"/>
            <a:srcRect/>
            <a:stretch>
              <a:fillRect/>
            </a:stretch>
          </p:blipFill>
          <p:spPr bwMode="auto">
            <a:xfrm>
              <a:off x="3635896" y="5517232"/>
              <a:ext cx="5287963" cy="723900"/>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2301070" y="5229200"/>
              <a:ext cx="1157527" cy="939999"/>
            </a:xfrm>
            <a:prstGeom prst="rect">
              <a:avLst/>
            </a:prstGeom>
            <a:noFill/>
            <a:ln w="9525">
              <a:noFill/>
              <a:miter lim="800000"/>
              <a:headEnd/>
              <a:tailEnd/>
            </a:ln>
            <a:effectLst/>
          </p:spPr>
        </p:pic>
      </p:grpSp>
      <p:sp>
        <p:nvSpPr>
          <p:cNvPr id="9" name="Title 1"/>
          <p:cNvSpPr txBox="1">
            <a:spLocks/>
          </p:cNvSpPr>
          <p:nvPr/>
        </p:nvSpPr>
        <p:spPr>
          <a:xfrm>
            <a:off x="1691680" y="260648"/>
            <a:ext cx="57912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lang="en-US" altLang="zh-TW" sz="5400" spc="-150" dirty="0" smtClean="0">
                <a:ln w="3175">
                  <a:noFill/>
                </a:ln>
                <a:solidFill>
                  <a:srgbClr val="00B0F0"/>
                </a:solidFill>
                <a:effectLst>
                  <a:innerShdw blurRad="63500" dist="50800" dir="13500000">
                    <a:srgbClr val="FF0000">
                      <a:alpha val="50000"/>
                    </a:srgbClr>
                  </a:innerShdw>
                </a:effectLst>
                <a:latin typeface="標楷體" pitchFamily="65" charset="-120"/>
                <a:ea typeface="標楷體" pitchFamily="65" charset="-120"/>
                <a:cs typeface="Arial" charset="0"/>
              </a:rPr>
              <a:t>Hosanna </a:t>
            </a:r>
            <a:r>
              <a:rPr lang="zh-TW" altLang="en-US" sz="5400" spc="-150" dirty="0" smtClean="0">
                <a:ln w="3175">
                  <a:noFill/>
                </a:ln>
                <a:solidFill>
                  <a:srgbClr val="00B0F0"/>
                </a:solidFill>
                <a:effectLst>
                  <a:innerShdw blurRad="63500" dist="50800" dir="13500000">
                    <a:srgbClr val="FF0000">
                      <a:alpha val="50000"/>
                    </a:srgbClr>
                  </a:innerShdw>
                </a:effectLst>
                <a:latin typeface="標楷體" pitchFamily="65" charset="-120"/>
                <a:ea typeface="標楷體" pitchFamily="65" charset="-120"/>
                <a:cs typeface="Arial" charset="0"/>
              </a:rPr>
              <a:t>和撒那</a:t>
            </a:r>
            <a:endParaRPr kumimoji="0" lang="en-US" altLang="zh-TW" sz="5400" i="0" u="none" strike="noStrike" kern="1200" cap="none" spc="-150" normalizeH="0" baseline="0" noProof="0" dirty="0" smtClean="0">
              <a:ln w="3175">
                <a:noFill/>
              </a:ln>
              <a:solidFill>
                <a:srgbClr val="00B0F0"/>
              </a:solidFill>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0" name="Subtitle 2"/>
          <p:cNvSpPr txBox="1">
            <a:spLocks/>
          </p:cNvSpPr>
          <p:nvPr/>
        </p:nvSpPr>
        <p:spPr>
          <a:xfrm>
            <a:off x="827584" y="1052736"/>
            <a:ext cx="7715200" cy="3886200"/>
          </a:xfrm>
          <a:prstGeom prst="rect">
            <a:avLst/>
          </a:prstGeom>
        </p:spPr>
        <p:txBody>
          <a:bodyPr>
            <a:scene3d>
              <a:camera prst="orthographicFront"/>
              <a:lightRig rig="threePt" dir="t"/>
            </a:scene3d>
            <a:sp3d extrusionH="19050" contourW="25400">
              <a:extrusionClr>
                <a:srgbClr val="FF0000"/>
              </a:extrusionClr>
              <a:contourClr>
                <a:srgbClr val="FF0000"/>
              </a:contourClr>
            </a:sp3d>
          </a:bodyPr>
          <a:lstStyle/>
          <a:p>
            <a:pPr marL="914400" indent="-914400"/>
            <a:r>
              <a:rPr lang="en-US" altLang="zh-TW" sz="4600" dirty="0" smtClean="0">
                <a:effectLst>
                  <a:outerShdw blurRad="60007" dir="2000400" sy="-30000" kx="-800400" algn="bl" rotWithShape="0">
                    <a:prstClr val="black">
                      <a:alpha val="20000"/>
                    </a:prstClr>
                  </a:outerShdw>
                </a:effectLst>
                <a:latin typeface="標楷體" pitchFamily="65" charset="-120"/>
                <a:ea typeface="標楷體" pitchFamily="65" charset="-120"/>
              </a:rPr>
              <a:t>	</a:t>
            </a:r>
            <a:r>
              <a:rPr lang="zh-TW" altLang="en-US" sz="4600" dirty="0" smtClean="0">
                <a:effectLst>
                  <a:outerShdw blurRad="60007" dir="2000400" sy="-30000" kx="-800400" algn="bl" rotWithShape="0">
                    <a:prstClr val="black">
                      <a:alpha val="20000"/>
                    </a:prstClr>
                  </a:outerShdw>
                </a:effectLst>
                <a:latin typeface="標楷體" pitchFamily="65" charset="-120"/>
                <a:ea typeface="標楷體" pitchFamily="65" charset="-120"/>
              </a:rPr>
              <a:t>主祢用慈愛憐憫</a:t>
            </a:r>
            <a:endParaRPr lang="en-US" altLang="zh-TW" sz="4600" dirty="0" smtClean="0">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r>
              <a:rPr lang="en-US" altLang="zh-TW" sz="3000" dirty="0" smtClean="0">
                <a:effectLst>
                  <a:outerShdw blurRad="60007" dir="2000400" sy="-30000" kx="-800400" algn="bl" rotWithShape="0">
                    <a:prstClr val="black">
                      <a:alpha val="20000"/>
                    </a:prstClr>
                  </a:outerShdw>
                </a:effectLst>
                <a:latin typeface="標楷體" pitchFamily="65" charset="-120"/>
                <a:ea typeface="標楷體" pitchFamily="65" charset="-120"/>
              </a:rPr>
              <a:t>     </a:t>
            </a:r>
            <a:r>
              <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I see His love and mercy</a:t>
            </a:r>
          </a:p>
          <a:p>
            <a:pPr marL="914400" indent="-914400"/>
            <a:r>
              <a:rPr lang="zh-TW" altLang="en-US" sz="4200" dirty="0" smtClean="0">
                <a:effectLst>
                  <a:outerShdw blurRad="60007" dir="2000400" sy="-30000" kx="-800400" algn="bl" rotWithShape="0">
                    <a:prstClr val="black">
                      <a:alpha val="20000"/>
                    </a:prstClr>
                  </a:outerShdw>
                </a:effectLst>
                <a:latin typeface="標楷體" pitchFamily="65" charset="-120"/>
                <a:ea typeface="標楷體" pitchFamily="65" charset="-120"/>
              </a:rPr>
              <a:t>    將我罪完全洗淨</a:t>
            </a:r>
            <a:endParaRPr lang="en-US" altLang="zh-TW" sz="4600" dirty="0" smtClean="0">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r>
              <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     Washing over all our sin</a:t>
            </a:r>
          </a:p>
          <a:p>
            <a:pPr marL="914400" indent="-914400"/>
            <a:r>
              <a:rPr lang="zh-TW" altLang="en-US" sz="4200" dirty="0" smtClean="0">
                <a:effectLst>
                  <a:outerShdw blurRad="60007" dir="2000400" sy="-30000" kx="-800400" algn="bl" rotWithShape="0">
                    <a:prstClr val="black">
                      <a:alpha val="20000"/>
                    </a:prstClr>
                  </a:outerShdw>
                </a:effectLst>
                <a:latin typeface="標楷體" pitchFamily="65" charset="-120"/>
                <a:ea typeface="標楷體" pitchFamily="65" charset="-120"/>
              </a:rPr>
              <a:t>    萬民歌唱</a:t>
            </a:r>
            <a:endParaRPr lang="en-US" altLang="zh-TW" sz="4600" dirty="0" smtClean="0">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r>
              <a:rPr lang="en-US" altLang="zh-TW" sz="3000" dirty="0" smtClean="0">
                <a:effectLst>
                  <a:outerShdw blurRad="60007" dir="2000400" sy="-30000" kx="-800400" algn="bl" rotWithShape="0">
                    <a:prstClr val="black">
                      <a:alpha val="20000"/>
                    </a:prstClr>
                  </a:outerShdw>
                </a:effectLst>
                <a:latin typeface="標楷體" pitchFamily="65" charset="-120"/>
                <a:ea typeface="標楷體" pitchFamily="65" charset="-120"/>
              </a:rPr>
              <a:t>     </a:t>
            </a:r>
            <a:r>
              <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The people sing</a:t>
            </a:r>
          </a:p>
          <a:p>
            <a:pPr marL="914400" indent="-914400"/>
            <a:r>
              <a:rPr lang="zh-TW" altLang="en-US" sz="4200" dirty="0" smtClean="0">
                <a:effectLst>
                  <a:outerShdw blurRad="60007" dir="2000400" sy="-30000" kx="-800400" algn="bl" rotWithShape="0">
                    <a:prstClr val="black">
                      <a:alpha val="20000"/>
                    </a:prstClr>
                  </a:outerShdw>
                </a:effectLst>
                <a:latin typeface="標楷體" pitchFamily="65" charset="-120"/>
                <a:ea typeface="標楷體" pitchFamily="65" charset="-120"/>
              </a:rPr>
              <a:t>    萬民歌唱</a:t>
            </a:r>
            <a:endParaRPr lang="en-US" altLang="zh-TW" sz="4600" dirty="0" smtClean="0">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r>
              <a:rPr lang="en-US" altLang="zh-TW" sz="3000" dirty="0" smtClean="0">
                <a:effectLst>
                  <a:outerShdw blurRad="60007" dir="2000400" sy="-30000" kx="-800400" algn="bl" rotWithShape="0">
                    <a:prstClr val="black">
                      <a:alpha val="20000"/>
                    </a:prstClr>
                  </a:outerShdw>
                </a:effectLst>
                <a:latin typeface="標楷體" pitchFamily="65" charset="-120"/>
                <a:ea typeface="標楷體" pitchFamily="65" charset="-120"/>
              </a:rPr>
              <a:t>     </a:t>
            </a:r>
            <a:r>
              <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The people sing</a:t>
            </a:r>
          </a:p>
        </p:txBody>
      </p:sp>
      <p:sp>
        <p:nvSpPr>
          <p:cNvPr id="7" name="Title 1"/>
          <p:cNvSpPr txBox="1">
            <a:spLocks/>
          </p:cNvSpPr>
          <p:nvPr/>
        </p:nvSpPr>
        <p:spPr>
          <a:xfrm>
            <a:off x="169168" y="0"/>
            <a:ext cx="3826768" cy="587896"/>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zh-TW" altLang="en-US" sz="15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不能久站</a:t>
            </a:r>
            <a:r>
              <a:rPr lang="zh-TW" altLang="en-US" sz="1500" b="1" dirty="0" smtClean="0">
                <a:solidFill>
                  <a:srgbClr val="FF0000"/>
                </a:solidFill>
                <a:latin typeface="楷体" pitchFamily="49" charset="-122"/>
                <a:ea typeface="楷体" pitchFamily="49" charset="-122"/>
                <a:cs typeface="+mj-cs"/>
              </a:rPr>
              <a:t>者</a:t>
            </a:r>
            <a:r>
              <a:rPr kumimoji="0" lang="en-US" altLang="zh-TW" sz="15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a:t>
            </a:r>
            <a:r>
              <a:rPr kumimoji="0" lang="zh-TW" altLang="en-US" sz="15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 請自由坐下</a:t>
            </a:r>
            <a:endParaRPr kumimoji="0" lang="en-US" altLang="en-US" sz="15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endParaRPr>
          </a:p>
        </p:txBody>
      </p:sp>
    </p:spTree>
    <p:extLst>
      <p:ext uri="{BB962C8B-B14F-4D97-AF65-F5344CB8AC3E}">
        <p14:creationId xmlns:p14="http://schemas.microsoft.com/office/powerpoint/2010/main" xmlns="" val="114538672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1547664" y="5661248"/>
            <a:ext cx="6550781" cy="792088"/>
            <a:chOff x="2301070" y="5229200"/>
            <a:chExt cx="6622789" cy="1011932"/>
          </a:xfrm>
        </p:grpSpPr>
        <p:pic>
          <p:nvPicPr>
            <p:cNvPr id="5" name="Picture 2"/>
            <p:cNvPicPr>
              <a:picLocks noChangeAspect="1" noChangeArrowheads="1"/>
            </p:cNvPicPr>
            <p:nvPr/>
          </p:nvPicPr>
          <p:blipFill>
            <a:blip r:embed="rId3" cstate="print"/>
            <a:srcRect/>
            <a:stretch>
              <a:fillRect/>
            </a:stretch>
          </p:blipFill>
          <p:spPr bwMode="auto">
            <a:xfrm>
              <a:off x="3635896" y="5517232"/>
              <a:ext cx="5287963" cy="723900"/>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2301070" y="5229200"/>
              <a:ext cx="1157527" cy="939999"/>
            </a:xfrm>
            <a:prstGeom prst="rect">
              <a:avLst/>
            </a:prstGeom>
            <a:noFill/>
            <a:ln w="9525">
              <a:noFill/>
              <a:miter lim="800000"/>
              <a:headEnd/>
              <a:tailEnd/>
            </a:ln>
            <a:effectLst/>
          </p:spPr>
        </p:pic>
      </p:grpSp>
      <p:sp>
        <p:nvSpPr>
          <p:cNvPr id="9" name="Title 1"/>
          <p:cNvSpPr txBox="1">
            <a:spLocks/>
          </p:cNvSpPr>
          <p:nvPr/>
        </p:nvSpPr>
        <p:spPr>
          <a:xfrm>
            <a:off x="1691680" y="260648"/>
            <a:ext cx="57912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lang="en-US" altLang="zh-TW" sz="5400" spc="-150" dirty="0" smtClean="0">
                <a:ln w="3175">
                  <a:noFill/>
                </a:ln>
                <a:solidFill>
                  <a:srgbClr val="00B0F0"/>
                </a:solidFill>
                <a:effectLst>
                  <a:innerShdw blurRad="63500" dist="50800" dir="13500000">
                    <a:srgbClr val="FF0000">
                      <a:alpha val="50000"/>
                    </a:srgbClr>
                  </a:innerShdw>
                </a:effectLst>
                <a:latin typeface="標楷體" pitchFamily="65" charset="-120"/>
                <a:ea typeface="標楷體" pitchFamily="65" charset="-120"/>
                <a:cs typeface="Arial" charset="0"/>
              </a:rPr>
              <a:t>Hosanna </a:t>
            </a:r>
            <a:r>
              <a:rPr lang="zh-TW" altLang="en-US" sz="5400" spc="-150" dirty="0" smtClean="0">
                <a:ln w="3175">
                  <a:noFill/>
                </a:ln>
                <a:solidFill>
                  <a:srgbClr val="00B0F0"/>
                </a:solidFill>
                <a:effectLst>
                  <a:innerShdw blurRad="63500" dist="50800" dir="13500000">
                    <a:srgbClr val="FF0000">
                      <a:alpha val="50000"/>
                    </a:srgbClr>
                  </a:innerShdw>
                </a:effectLst>
                <a:latin typeface="標楷體" pitchFamily="65" charset="-120"/>
                <a:ea typeface="標楷體" pitchFamily="65" charset="-120"/>
                <a:cs typeface="Arial" charset="0"/>
              </a:rPr>
              <a:t>和撒那</a:t>
            </a:r>
            <a:endParaRPr kumimoji="0" lang="en-US" altLang="zh-TW" sz="5400" i="0" u="none" strike="noStrike" kern="1200" cap="none" spc="-150" normalizeH="0" baseline="0" noProof="0" dirty="0" smtClean="0">
              <a:ln w="3175">
                <a:noFill/>
              </a:ln>
              <a:solidFill>
                <a:srgbClr val="00B0F0"/>
              </a:solidFill>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0" name="Subtitle 2"/>
          <p:cNvSpPr txBox="1">
            <a:spLocks/>
          </p:cNvSpPr>
          <p:nvPr/>
        </p:nvSpPr>
        <p:spPr>
          <a:xfrm>
            <a:off x="827584" y="1052736"/>
            <a:ext cx="7344816" cy="3886200"/>
          </a:xfrm>
          <a:prstGeom prst="rect">
            <a:avLst/>
          </a:prstGeom>
        </p:spPr>
        <p:txBody>
          <a:bodyPr>
            <a:scene3d>
              <a:camera prst="orthographicFront"/>
              <a:lightRig rig="threePt" dir="t"/>
            </a:scene3d>
            <a:sp3d extrusionH="19050" contourW="25400">
              <a:extrusionClr>
                <a:srgbClr val="FF0000"/>
              </a:extrusionClr>
              <a:contourClr>
                <a:srgbClr val="FF0000"/>
              </a:contourClr>
            </a:sp3d>
          </a:bodyPr>
          <a:lstStyle/>
          <a:p>
            <a:pPr marL="914400" indent="-914400" algn="ctr"/>
            <a:r>
              <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(chorus /</a:t>
            </a:r>
            <a:r>
              <a:rPr lang="zh-TW" altLang="en-US"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副歌</a:t>
            </a:r>
            <a:r>
              <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a:t>
            </a:r>
            <a:r>
              <a:rPr lang="zh-TW" altLang="en-US"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  </a:t>
            </a:r>
            <a:endPar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lgn="ctr"/>
            <a:r>
              <a:rPr lang="zh-TW" altLang="en-US" sz="5400" dirty="0" smtClean="0">
                <a:effectLst>
                  <a:outerShdw blurRad="60007" dir="2000400" sy="-30000" kx="-800400" algn="bl" rotWithShape="0">
                    <a:prstClr val="black">
                      <a:alpha val="20000"/>
                    </a:prstClr>
                  </a:outerShdw>
                </a:effectLst>
                <a:latin typeface="標楷體" pitchFamily="65" charset="-120"/>
                <a:ea typeface="標楷體" pitchFamily="65" charset="-120"/>
              </a:rPr>
              <a:t>和撒那 和撒那</a:t>
            </a:r>
            <a:endParaRPr lang="en-US" altLang="zh-TW" sz="5400" dirty="0" smtClean="0">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lgn="ctr"/>
            <a:r>
              <a:rPr lang="en-US" altLang="zh-TW" sz="5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Ho-san-</a:t>
            </a:r>
            <a:r>
              <a:rPr lang="en-US" altLang="zh-TW" sz="5000" dirty="0" err="1"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na</a:t>
            </a:r>
            <a:r>
              <a:rPr lang="en-US" altLang="zh-TW" sz="5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 Ho-san-</a:t>
            </a:r>
            <a:r>
              <a:rPr lang="en-US" altLang="zh-TW" sz="5000" dirty="0" err="1"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na</a:t>
            </a:r>
            <a:endParaRPr lang="en-US" altLang="zh-TW" sz="5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lgn="ctr"/>
            <a:r>
              <a:rPr lang="zh-TW" altLang="en-US" sz="5400" dirty="0" smtClean="0">
                <a:effectLst>
                  <a:outerShdw blurRad="60007" dir="2000400" sy="-30000" kx="-800400" algn="bl" rotWithShape="0">
                    <a:prstClr val="black">
                      <a:alpha val="20000"/>
                    </a:prstClr>
                  </a:outerShdw>
                </a:effectLst>
                <a:latin typeface="標楷體" pitchFamily="65" charset="-120"/>
                <a:ea typeface="標楷體" pitchFamily="65" charset="-120"/>
              </a:rPr>
              <a:t>和撒那歸至高神</a:t>
            </a:r>
            <a:endParaRPr lang="en-US" altLang="zh-TW" sz="5400" dirty="0" smtClean="0">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lgn="ctr"/>
            <a:r>
              <a:rPr lang="en-US" altLang="zh-TW" sz="5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Hosanna in the highest</a:t>
            </a:r>
          </a:p>
          <a:p>
            <a:pPr marL="914400" indent="-914400" algn="ctr"/>
            <a:r>
              <a:rPr lang="en-US" altLang="zh-TW" sz="5000" dirty="0" smtClean="0">
                <a:effectLst>
                  <a:outerShdw blurRad="60007" dir="2000400" sy="-30000" kx="-800400" algn="bl" rotWithShape="0">
                    <a:prstClr val="black">
                      <a:alpha val="20000"/>
                    </a:prstClr>
                  </a:outerShdw>
                </a:effectLst>
                <a:latin typeface="標楷體" pitchFamily="65" charset="-120"/>
                <a:ea typeface="標楷體" pitchFamily="65" charset="-120"/>
              </a:rPr>
              <a:t>(x2)</a:t>
            </a:r>
          </a:p>
          <a:p>
            <a:pPr marL="914400" indent="-914400" algn="ctr"/>
            <a:r>
              <a:rPr lang="zh-TW" altLang="en-US" sz="4200" dirty="0" smtClean="0">
                <a:effectLst>
                  <a:outerShdw blurRad="60007" dir="2000400" sy="-30000" kx="-800400" algn="bl" rotWithShape="0">
                    <a:prstClr val="black">
                      <a:alpha val="20000"/>
                    </a:prstClr>
                  </a:outerShdw>
                </a:effectLst>
                <a:latin typeface="標楷體" pitchFamily="65" charset="-120"/>
                <a:ea typeface="標楷體" pitchFamily="65" charset="-120"/>
              </a:rPr>
              <a:t>       </a:t>
            </a:r>
            <a:endParaRPr lang="en-US" altLang="zh-TW" sz="3000" dirty="0" smtClean="0">
              <a:effectLst>
                <a:outerShdw blurRad="60007" dir="2000400" sy="-30000" kx="-800400" algn="bl" rotWithShape="0">
                  <a:prstClr val="black">
                    <a:alpha val="20000"/>
                  </a:prstClr>
                </a:outerShdw>
              </a:effectLst>
              <a:latin typeface="標楷體" pitchFamily="65" charset="-120"/>
              <a:ea typeface="標楷體" pitchFamily="65" charset="-120"/>
            </a:endParaRPr>
          </a:p>
        </p:txBody>
      </p:sp>
      <p:sp>
        <p:nvSpPr>
          <p:cNvPr id="7" name="Title 1"/>
          <p:cNvSpPr txBox="1">
            <a:spLocks/>
          </p:cNvSpPr>
          <p:nvPr/>
        </p:nvSpPr>
        <p:spPr>
          <a:xfrm>
            <a:off x="169168" y="0"/>
            <a:ext cx="3826768" cy="587896"/>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zh-TW" altLang="en-US" sz="15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不能久站</a:t>
            </a:r>
            <a:r>
              <a:rPr lang="zh-TW" altLang="en-US" sz="1500" b="1" dirty="0" smtClean="0">
                <a:solidFill>
                  <a:srgbClr val="FF0000"/>
                </a:solidFill>
                <a:latin typeface="楷体" pitchFamily="49" charset="-122"/>
                <a:ea typeface="楷体" pitchFamily="49" charset="-122"/>
                <a:cs typeface="+mj-cs"/>
              </a:rPr>
              <a:t>者</a:t>
            </a:r>
            <a:r>
              <a:rPr kumimoji="0" lang="en-US" altLang="zh-TW" sz="15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a:t>
            </a:r>
            <a:r>
              <a:rPr kumimoji="0" lang="zh-TW" altLang="en-US" sz="15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 請自由坐下</a:t>
            </a:r>
            <a:endParaRPr kumimoji="0" lang="en-US" altLang="en-US" sz="15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endParaRPr>
          </a:p>
        </p:txBody>
      </p:sp>
    </p:spTree>
    <p:extLst>
      <p:ext uri="{BB962C8B-B14F-4D97-AF65-F5344CB8AC3E}">
        <p14:creationId xmlns:p14="http://schemas.microsoft.com/office/powerpoint/2010/main" xmlns="" val="114538672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1547664" y="5661248"/>
            <a:ext cx="6550781" cy="792088"/>
            <a:chOff x="2301070" y="5229200"/>
            <a:chExt cx="6622789" cy="1011932"/>
          </a:xfrm>
        </p:grpSpPr>
        <p:pic>
          <p:nvPicPr>
            <p:cNvPr id="5" name="Picture 2"/>
            <p:cNvPicPr>
              <a:picLocks noChangeAspect="1" noChangeArrowheads="1"/>
            </p:cNvPicPr>
            <p:nvPr/>
          </p:nvPicPr>
          <p:blipFill>
            <a:blip r:embed="rId3" cstate="print"/>
            <a:srcRect/>
            <a:stretch>
              <a:fillRect/>
            </a:stretch>
          </p:blipFill>
          <p:spPr bwMode="auto">
            <a:xfrm>
              <a:off x="3635896" y="5517232"/>
              <a:ext cx="5287963" cy="723900"/>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2301070" y="5229200"/>
              <a:ext cx="1157527" cy="939999"/>
            </a:xfrm>
            <a:prstGeom prst="rect">
              <a:avLst/>
            </a:prstGeom>
            <a:noFill/>
            <a:ln w="9525">
              <a:noFill/>
              <a:miter lim="800000"/>
              <a:headEnd/>
              <a:tailEnd/>
            </a:ln>
            <a:effectLst/>
          </p:spPr>
        </p:pic>
      </p:grpSp>
      <p:sp>
        <p:nvSpPr>
          <p:cNvPr id="9" name="Title 1"/>
          <p:cNvSpPr txBox="1">
            <a:spLocks/>
          </p:cNvSpPr>
          <p:nvPr/>
        </p:nvSpPr>
        <p:spPr>
          <a:xfrm>
            <a:off x="1691680" y="260648"/>
            <a:ext cx="57912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lang="en-US" altLang="zh-TW" sz="5400" spc="-150" dirty="0" smtClean="0">
                <a:ln w="3175">
                  <a:noFill/>
                </a:ln>
                <a:solidFill>
                  <a:srgbClr val="00B0F0"/>
                </a:solidFill>
                <a:effectLst>
                  <a:innerShdw blurRad="63500" dist="50800" dir="13500000">
                    <a:srgbClr val="FF0000">
                      <a:alpha val="50000"/>
                    </a:srgbClr>
                  </a:innerShdw>
                </a:effectLst>
                <a:latin typeface="標楷體" pitchFamily="65" charset="-120"/>
                <a:ea typeface="標楷體" pitchFamily="65" charset="-120"/>
                <a:cs typeface="Arial" charset="0"/>
              </a:rPr>
              <a:t>Hosanna </a:t>
            </a:r>
            <a:r>
              <a:rPr lang="zh-TW" altLang="en-US" sz="5400" spc="-150" dirty="0" smtClean="0">
                <a:ln w="3175">
                  <a:noFill/>
                </a:ln>
                <a:solidFill>
                  <a:srgbClr val="00B0F0"/>
                </a:solidFill>
                <a:effectLst>
                  <a:innerShdw blurRad="63500" dist="50800" dir="13500000">
                    <a:srgbClr val="FF0000">
                      <a:alpha val="50000"/>
                    </a:srgbClr>
                  </a:innerShdw>
                </a:effectLst>
                <a:latin typeface="標楷體" pitchFamily="65" charset="-120"/>
                <a:ea typeface="標楷體" pitchFamily="65" charset="-120"/>
                <a:cs typeface="Arial" charset="0"/>
              </a:rPr>
              <a:t>和撒那</a:t>
            </a:r>
            <a:endParaRPr kumimoji="0" lang="en-US" altLang="zh-TW" sz="5400" i="0" u="none" strike="noStrike" kern="1200" cap="none" spc="-150" normalizeH="0" baseline="0" noProof="0" dirty="0" smtClean="0">
              <a:ln w="3175">
                <a:noFill/>
              </a:ln>
              <a:solidFill>
                <a:srgbClr val="00B0F0"/>
              </a:solidFill>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0" name="Subtitle 2"/>
          <p:cNvSpPr txBox="1">
            <a:spLocks/>
          </p:cNvSpPr>
          <p:nvPr/>
        </p:nvSpPr>
        <p:spPr>
          <a:xfrm>
            <a:off x="827584" y="1052736"/>
            <a:ext cx="7715200" cy="3886200"/>
          </a:xfrm>
          <a:prstGeom prst="rect">
            <a:avLst/>
          </a:prstGeom>
        </p:spPr>
        <p:txBody>
          <a:bodyPr>
            <a:scene3d>
              <a:camera prst="orthographicFront"/>
              <a:lightRig rig="threePt" dir="t"/>
            </a:scene3d>
            <a:sp3d extrusionH="19050" contourW="25400">
              <a:extrusionClr>
                <a:srgbClr val="FF0000"/>
              </a:extrusionClr>
              <a:contourClr>
                <a:srgbClr val="FF0000"/>
              </a:contourClr>
            </a:sp3d>
          </a:bodyPr>
          <a:lstStyle/>
          <a:p>
            <a:pPr marL="914400" indent="-914400"/>
            <a:r>
              <a:rPr lang="en-US" altLang="zh-TW" sz="4600" dirty="0" smtClean="0">
                <a:effectLst>
                  <a:outerShdw blurRad="60007" dir="2000400" sy="-30000" kx="-800400" algn="bl" rotWithShape="0">
                    <a:prstClr val="black">
                      <a:alpha val="20000"/>
                    </a:prstClr>
                  </a:outerShdw>
                </a:effectLst>
                <a:latin typeface="標楷體" pitchFamily="65" charset="-120"/>
                <a:ea typeface="標楷體" pitchFamily="65" charset="-120"/>
              </a:rPr>
              <a:t>2. </a:t>
            </a:r>
            <a:r>
              <a:rPr lang="zh-TW" altLang="en-US" sz="4600" dirty="0" smtClean="0">
                <a:effectLst>
                  <a:outerShdw blurRad="60007" dir="2000400" sy="-30000" kx="-800400" algn="bl" rotWithShape="0">
                    <a:prstClr val="black">
                      <a:alpha val="20000"/>
                    </a:prstClr>
                  </a:outerShdw>
                </a:effectLst>
                <a:latin typeface="標楷體" pitchFamily="65" charset="-120"/>
                <a:ea typeface="標楷體" pitchFamily="65" charset="-120"/>
              </a:rPr>
              <a:t>我看見全新世代</a:t>
            </a:r>
            <a:endParaRPr lang="en-US" altLang="zh-TW" sz="4600" dirty="0" smtClean="0">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r>
              <a:rPr lang="en-US" altLang="zh-TW" sz="3000" dirty="0" smtClean="0">
                <a:effectLst>
                  <a:outerShdw blurRad="60007" dir="2000400" sy="-30000" kx="-800400" algn="bl" rotWithShape="0">
                    <a:prstClr val="black">
                      <a:alpha val="20000"/>
                    </a:prstClr>
                  </a:outerShdw>
                </a:effectLst>
                <a:latin typeface="標楷體" pitchFamily="65" charset="-120"/>
                <a:ea typeface="標楷體" pitchFamily="65" charset="-120"/>
              </a:rPr>
              <a:t>     </a:t>
            </a:r>
            <a:r>
              <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I see a generation</a:t>
            </a:r>
          </a:p>
          <a:p>
            <a:pPr marL="914400" indent="-914400"/>
            <a:r>
              <a:rPr lang="zh-TW" altLang="en-US" sz="4200" dirty="0" smtClean="0">
                <a:effectLst>
                  <a:outerShdw blurRad="60007" dir="2000400" sy="-30000" kx="-800400" algn="bl" rotWithShape="0">
                    <a:prstClr val="black">
                      <a:alpha val="20000"/>
                    </a:prstClr>
                  </a:outerShdw>
                </a:effectLst>
                <a:latin typeface="標楷體" pitchFamily="65" charset="-120"/>
                <a:ea typeface="標楷體" pitchFamily="65" charset="-120"/>
              </a:rPr>
              <a:t>   興起要得著這地</a:t>
            </a:r>
            <a:endParaRPr lang="en-US" altLang="zh-TW" sz="4600" dirty="0" smtClean="0">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r>
              <a:rPr lang="en-US" altLang="zh-TW" sz="3000" dirty="0" smtClean="0">
                <a:effectLst>
                  <a:outerShdw blurRad="60007" dir="2000400" sy="-30000" kx="-800400" algn="bl" rotWithShape="0">
                    <a:prstClr val="black">
                      <a:alpha val="20000"/>
                    </a:prstClr>
                  </a:outerShdw>
                </a:effectLst>
                <a:latin typeface="標楷體" pitchFamily="65" charset="-120"/>
                <a:ea typeface="標楷體" pitchFamily="65" charset="-120"/>
              </a:rPr>
              <a:t>     </a:t>
            </a:r>
            <a:r>
              <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Rising up to take their place</a:t>
            </a:r>
          </a:p>
          <a:p>
            <a:pPr marL="914400" indent="-914400"/>
            <a:r>
              <a:rPr lang="zh-TW" altLang="en-US" sz="4200" dirty="0" smtClean="0">
                <a:effectLst>
                  <a:outerShdw blurRad="60007" dir="2000400" sy="-30000" kx="-800400" algn="bl" rotWithShape="0">
                    <a:prstClr val="black">
                      <a:alpha val="20000"/>
                    </a:prstClr>
                  </a:outerShdw>
                </a:effectLst>
                <a:latin typeface="標楷體" pitchFamily="65" charset="-120"/>
                <a:ea typeface="標楷體" pitchFamily="65" charset="-120"/>
              </a:rPr>
              <a:t>   放下自己</a:t>
            </a:r>
            <a:endParaRPr lang="en-US" altLang="zh-TW" sz="4600" dirty="0" smtClean="0">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r>
              <a:rPr lang="en-US" altLang="zh-TW" sz="3000" dirty="0" smtClean="0">
                <a:effectLst>
                  <a:outerShdw blurRad="60007" dir="2000400" sy="-30000" kx="-800400" algn="bl" rotWithShape="0">
                    <a:prstClr val="black">
                      <a:alpha val="20000"/>
                    </a:prstClr>
                  </a:outerShdw>
                </a:effectLst>
                <a:latin typeface="標楷體" pitchFamily="65" charset="-120"/>
                <a:ea typeface="標楷體" pitchFamily="65" charset="-120"/>
              </a:rPr>
              <a:t>     </a:t>
            </a:r>
            <a:r>
              <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With selfless faith</a:t>
            </a:r>
          </a:p>
          <a:p>
            <a:pPr marL="914400" indent="-914400"/>
            <a:r>
              <a:rPr lang="zh-TW" altLang="en-US" sz="4200" dirty="0" smtClean="0">
                <a:effectLst>
                  <a:outerShdw blurRad="60007" dir="2000400" sy="-30000" kx="-800400" algn="bl" rotWithShape="0">
                    <a:prstClr val="black">
                      <a:alpha val="20000"/>
                    </a:prstClr>
                  </a:outerShdw>
                </a:effectLst>
                <a:latin typeface="標楷體" pitchFamily="65" charset="-120"/>
                <a:ea typeface="標楷體" pitchFamily="65" charset="-120"/>
              </a:rPr>
              <a:t>   放下自己</a:t>
            </a:r>
            <a:endParaRPr lang="en-US" altLang="zh-TW" sz="4600" dirty="0" smtClean="0">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r>
              <a:rPr lang="en-US" altLang="zh-TW" sz="3000" dirty="0" smtClean="0">
                <a:effectLst>
                  <a:outerShdw blurRad="60007" dir="2000400" sy="-30000" kx="-800400" algn="bl" rotWithShape="0">
                    <a:prstClr val="black">
                      <a:alpha val="20000"/>
                    </a:prstClr>
                  </a:outerShdw>
                </a:effectLst>
                <a:latin typeface="標楷體" pitchFamily="65" charset="-120"/>
                <a:ea typeface="標楷體" pitchFamily="65" charset="-120"/>
              </a:rPr>
              <a:t>     </a:t>
            </a:r>
            <a:r>
              <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With selfless faith</a:t>
            </a:r>
          </a:p>
        </p:txBody>
      </p:sp>
      <p:sp>
        <p:nvSpPr>
          <p:cNvPr id="7" name="Title 1"/>
          <p:cNvSpPr txBox="1">
            <a:spLocks/>
          </p:cNvSpPr>
          <p:nvPr/>
        </p:nvSpPr>
        <p:spPr>
          <a:xfrm>
            <a:off x="169168" y="0"/>
            <a:ext cx="3826768" cy="587896"/>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zh-TW" altLang="en-US" sz="15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不能久站</a:t>
            </a:r>
            <a:r>
              <a:rPr lang="zh-TW" altLang="en-US" sz="1500" b="1" dirty="0" smtClean="0">
                <a:solidFill>
                  <a:srgbClr val="FF0000"/>
                </a:solidFill>
                <a:latin typeface="楷体" pitchFamily="49" charset="-122"/>
                <a:ea typeface="楷体" pitchFamily="49" charset="-122"/>
                <a:cs typeface="+mj-cs"/>
              </a:rPr>
              <a:t>者</a:t>
            </a:r>
            <a:r>
              <a:rPr kumimoji="0" lang="en-US" altLang="zh-TW" sz="15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a:t>
            </a:r>
            <a:r>
              <a:rPr kumimoji="0" lang="zh-TW" altLang="en-US" sz="15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 請自由坐下</a:t>
            </a:r>
            <a:endParaRPr kumimoji="0" lang="en-US" altLang="en-US" sz="15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endParaRPr>
          </a:p>
        </p:txBody>
      </p:sp>
    </p:spTree>
    <p:extLst>
      <p:ext uri="{BB962C8B-B14F-4D97-AF65-F5344CB8AC3E}">
        <p14:creationId xmlns:p14="http://schemas.microsoft.com/office/powerpoint/2010/main" xmlns="" val="114538672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1547664" y="5661248"/>
            <a:ext cx="6550781" cy="792088"/>
            <a:chOff x="2301070" y="5229200"/>
            <a:chExt cx="6622789" cy="1011932"/>
          </a:xfrm>
        </p:grpSpPr>
        <p:pic>
          <p:nvPicPr>
            <p:cNvPr id="5" name="Picture 2"/>
            <p:cNvPicPr>
              <a:picLocks noChangeAspect="1" noChangeArrowheads="1"/>
            </p:cNvPicPr>
            <p:nvPr/>
          </p:nvPicPr>
          <p:blipFill>
            <a:blip r:embed="rId3" cstate="print"/>
            <a:srcRect/>
            <a:stretch>
              <a:fillRect/>
            </a:stretch>
          </p:blipFill>
          <p:spPr bwMode="auto">
            <a:xfrm>
              <a:off x="3635896" y="5517232"/>
              <a:ext cx="5287963" cy="723900"/>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2301070" y="5229200"/>
              <a:ext cx="1157527" cy="939999"/>
            </a:xfrm>
            <a:prstGeom prst="rect">
              <a:avLst/>
            </a:prstGeom>
            <a:noFill/>
            <a:ln w="9525">
              <a:noFill/>
              <a:miter lim="800000"/>
              <a:headEnd/>
              <a:tailEnd/>
            </a:ln>
            <a:effectLst/>
          </p:spPr>
        </p:pic>
      </p:grpSp>
      <p:sp>
        <p:nvSpPr>
          <p:cNvPr id="9" name="Title 1"/>
          <p:cNvSpPr txBox="1">
            <a:spLocks/>
          </p:cNvSpPr>
          <p:nvPr/>
        </p:nvSpPr>
        <p:spPr>
          <a:xfrm>
            <a:off x="1691680" y="260648"/>
            <a:ext cx="57912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lang="en-US" altLang="zh-TW" sz="5400" spc="-150" dirty="0" smtClean="0">
                <a:ln w="3175">
                  <a:noFill/>
                </a:ln>
                <a:solidFill>
                  <a:srgbClr val="00B0F0"/>
                </a:solidFill>
                <a:effectLst>
                  <a:innerShdw blurRad="63500" dist="50800" dir="13500000">
                    <a:srgbClr val="FF0000">
                      <a:alpha val="50000"/>
                    </a:srgbClr>
                  </a:innerShdw>
                </a:effectLst>
                <a:latin typeface="標楷體" pitchFamily="65" charset="-120"/>
                <a:ea typeface="標楷體" pitchFamily="65" charset="-120"/>
                <a:cs typeface="Arial" charset="0"/>
              </a:rPr>
              <a:t>Hosanna </a:t>
            </a:r>
            <a:r>
              <a:rPr lang="zh-TW" altLang="en-US" sz="5400" spc="-150" dirty="0" smtClean="0">
                <a:ln w="3175">
                  <a:noFill/>
                </a:ln>
                <a:solidFill>
                  <a:srgbClr val="00B0F0"/>
                </a:solidFill>
                <a:effectLst>
                  <a:innerShdw blurRad="63500" dist="50800" dir="13500000">
                    <a:srgbClr val="FF0000">
                      <a:alpha val="50000"/>
                    </a:srgbClr>
                  </a:innerShdw>
                </a:effectLst>
                <a:latin typeface="標楷體" pitchFamily="65" charset="-120"/>
                <a:ea typeface="標楷體" pitchFamily="65" charset="-120"/>
                <a:cs typeface="Arial" charset="0"/>
              </a:rPr>
              <a:t>和撒那</a:t>
            </a:r>
            <a:endParaRPr kumimoji="0" lang="en-US" altLang="zh-TW" sz="5400" i="0" u="none" strike="noStrike" kern="1200" cap="none" spc="-150" normalizeH="0" baseline="0" noProof="0" dirty="0" smtClean="0">
              <a:ln w="3175">
                <a:noFill/>
              </a:ln>
              <a:solidFill>
                <a:srgbClr val="00B0F0"/>
              </a:solidFill>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0" name="Subtitle 2"/>
          <p:cNvSpPr txBox="1">
            <a:spLocks/>
          </p:cNvSpPr>
          <p:nvPr/>
        </p:nvSpPr>
        <p:spPr>
          <a:xfrm>
            <a:off x="827584" y="1052736"/>
            <a:ext cx="7715200" cy="3886200"/>
          </a:xfrm>
          <a:prstGeom prst="rect">
            <a:avLst/>
          </a:prstGeom>
        </p:spPr>
        <p:txBody>
          <a:bodyPr>
            <a:scene3d>
              <a:camera prst="orthographicFront"/>
              <a:lightRig rig="threePt" dir="t"/>
            </a:scene3d>
            <a:sp3d extrusionH="19050" contourW="25400">
              <a:extrusionClr>
                <a:srgbClr val="FF0000"/>
              </a:extrusionClr>
              <a:contourClr>
                <a:srgbClr val="FF0000"/>
              </a:contourClr>
            </a:sp3d>
          </a:bodyPr>
          <a:lstStyle/>
          <a:p>
            <a:pPr marL="914400" indent="-914400"/>
            <a:r>
              <a:rPr lang="en-US" altLang="zh-TW" sz="4600" dirty="0" smtClean="0">
                <a:effectLst>
                  <a:outerShdw blurRad="60007" dir="2000400" sy="-30000" kx="-800400" algn="bl" rotWithShape="0">
                    <a:prstClr val="black">
                      <a:alpha val="20000"/>
                    </a:prstClr>
                  </a:outerShdw>
                </a:effectLst>
                <a:latin typeface="標楷體" pitchFamily="65" charset="-120"/>
                <a:ea typeface="標楷體" pitchFamily="65" charset="-120"/>
              </a:rPr>
              <a:t>	</a:t>
            </a:r>
            <a:r>
              <a:rPr lang="zh-TW" altLang="en-US" sz="4600" dirty="0" smtClean="0">
                <a:effectLst>
                  <a:outerShdw blurRad="60007" dir="2000400" sy="-30000" kx="-800400" algn="bl" rotWithShape="0">
                    <a:prstClr val="black">
                      <a:alpha val="20000"/>
                    </a:prstClr>
                  </a:outerShdw>
                </a:effectLst>
                <a:latin typeface="標楷體" pitchFamily="65" charset="-120"/>
                <a:ea typeface="標楷體" pitchFamily="65" charset="-120"/>
              </a:rPr>
              <a:t>我看見復興來臨</a:t>
            </a:r>
            <a:endParaRPr lang="en-US" altLang="zh-TW" sz="4600" dirty="0" smtClean="0">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r>
              <a:rPr lang="en-US" altLang="zh-TW" sz="3000" dirty="0" smtClean="0">
                <a:effectLst>
                  <a:outerShdw blurRad="60007" dir="2000400" sy="-30000" kx="-800400" algn="bl" rotWithShape="0">
                    <a:prstClr val="black">
                      <a:alpha val="20000"/>
                    </a:prstClr>
                  </a:outerShdw>
                </a:effectLst>
                <a:latin typeface="標楷體" pitchFamily="65" charset="-120"/>
                <a:ea typeface="標楷體" pitchFamily="65" charset="-120"/>
              </a:rPr>
              <a:t>     </a:t>
            </a:r>
            <a:r>
              <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I see a near revival</a:t>
            </a:r>
          </a:p>
          <a:p>
            <a:pPr marL="914400" indent="-914400"/>
            <a:r>
              <a:rPr lang="zh-TW" altLang="en-US" sz="4200" dirty="0" smtClean="0">
                <a:effectLst>
                  <a:outerShdw blurRad="60007" dir="2000400" sy="-30000" kx="-800400" algn="bl" rotWithShape="0">
                    <a:prstClr val="black">
                      <a:alpha val="20000"/>
                    </a:prstClr>
                  </a:outerShdw>
                </a:effectLst>
                <a:latin typeface="標楷體" pitchFamily="65" charset="-120"/>
                <a:ea typeface="標楷體" pitchFamily="65" charset="-120"/>
              </a:rPr>
              <a:t>    全因禱告尋求祢</a:t>
            </a:r>
            <a:endParaRPr lang="en-US" altLang="zh-TW" sz="4600" dirty="0" smtClean="0">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r>
              <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     Stirring as we pray and seek</a:t>
            </a:r>
          </a:p>
          <a:p>
            <a:pPr marL="914400" indent="-914400"/>
            <a:r>
              <a:rPr lang="zh-TW" altLang="en-US" sz="4200" dirty="0" smtClean="0">
                <a:effectLst>
                  <a:outerShdw blurRad="60007" dir="2000400" sy="-30000" kx="-800400" algn="bl" rotWithShape="0">
                    <a:prstClr val="black">
                      <a:alpha val="20000"/>
                    </a:prstClr>
                  </a:outerShdw>
                </a:effectLst>
                <a:latin typeface="標楷體" pitchFamily="65" charset="-120"/>
                <a:ea typeface="標楷體" pitchFamily="65" charset="-120"/>
              </a:rPr>
              <a:t>    我們屈膝</a:t>
            </a:r>
            <a:endParaRPr lang="en-US" altLang="zh-TW" sz="4600" dirty="0" smtClean="0">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r>
              <a:rPr lang="en-US" altLang="zh-TW" sz="3000" dirty="0" smtClean="0">
                <a:effectLst>
                  <a:outerShdw blurRad="60007" dir="2000400" sy="-30000" kx="-800400" algn="bl" rotWithShape="0">
                    <a:prstClr val="black">
                      <a:alpha val="20000"/>
                    </a:prstClr>
                  </a:outerShdw>
                </a:effectLst>
                <a:latin typeface="標楷體" pitchFamily="65" charset="-120"/>
                <a:ea typeface="標楷體" pitchFamily="65" charset="-120"/>
              </a:rPr>
              <a:t>     </a:t>
            </a:r>
            <a:r>
              <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we’re on our knees</a:t>
            </a:r>
          </a:p>
          <a:p>
            <a:pPr marL="914400" indent="-914400"/>
            <a:r>
              <a:rPr lang="zh-TW" altLang="en-US" sz="4200" dirty="0" smtClean="0">
                <a:effectLst>
                  <a:outerShdw blurRad="60007" dir="2000400" sy="-30000" kx="-800400" algn="bl" rotWithShape="0">
                    <a:prstClr val="black">
                      <a:alpha val="20000"/>
                    </a:prstClr>
                  </a:outerShdw>
                </a:effectLst>
                <a:latin typeface="標楷體" pitchFamily="65" charset="-120"/>
                <a:ea typeface="標楷體" pitchFamily="65" charset="-120"/>
              </a:rPr>
              <a:t>    我們屈膝</a:t>
            </a:r>
            <a:endParaRPr lang="en-US" altLang="zh-TW" sz="4600" dirty="0" smtClean="0">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r>
              <a:rPr lang="en-US" altLang="zh-TW" sz="3000" dirty="0" smtClean="0">
                <a:effectLst>
                  <a:outerShdw blurRad="60007" dir="2000400" sy="-30000" kx="-800400" algn="bl" rotWithShape="0">
                    <a:prstClr val="black">
                      <a:alpha val="20000"/>
                    </a:prstClr>
                  </a:outerShdw>
                </a:effectLst>
                <a:latin typeface="標楷體" pitchFamily="65" charset="-120"/>
                <a:ea typeface="標楷體" pitchFamily="65" charset="-120"/>
              </a:rPr>
              <a:t>     </a:t>
            </a:r>
            <a:r>
              <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we’re on our knees</a:t>
            </a:r>
          </a:p>
        </p:txBody>
      </p:sp>
      <p:sp>
        <p:nvSpPr>
          <p:cNvPr id="7" name="Title 1"/>
          <p:cNvSpPr txBox="1">
            <a:spLocks/>
          </p:cNvSpPr>
          <p:nvPr/>
        </p:nvSpPr>
        <p:spPr>
          <a:xfrm>
            <a:off x="169168" y="0"/>
            <a:ext cx="3826768" cy="587896"/>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zh-TW" altLang="en-US" sz="15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不能久站</a:t>
            </a:r>
            <a:r>
              <a:rPr lang="zh-TW" altLang="en-US" sz="1500" b="1" dirty="0" smtClean="0">
                <a:solidFill>
                  <a:srgbClr val="FF0000"/>
                </a:solidFill>
                <a:latin typeface="楷体" pitchFamily="49" charset="-122"/>
                <a:ea typeface="楷体" pitchFamily="49" charset="-122"/>
                <a:cs typeface="+mj-cs"/>
              </a:rPr>
              <a:t>者</a:t>
            </a:r>
            <a:r>
              <a:rPr kumimoji="0" lang="en-US" altLang="zh-TW" sz="15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a:t>
            </a:r>
            <a:r>
              <a:rPr kumimoji="0" lang="zh-TW" altLang="en-US" sz="15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 請自由坐下</a:t>
            </a:r>
            <a:endParaRPr kumimoji="0" lang="en-US" altLang="en-US" sz="15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endParaRPr>
          </a:p>
        </p:txBody>
      </p:sp>
    </p:spTree>
    <p:extLst>
      <p:ext uri="{BB962C8B-B14F-4D97-AF65-F5344CB8AC3E}">
        <p14:creationId xmlns:p14="http://schemas.microsoft.com/office/powerpoint/2010/main" xmlns="" val="1145386725"/>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1547664" y="5661248"/>
            <a:ext cx="6550781" cy="792088"/>
            <a:chOff x="2301070" y="5229200"/>
            <a:chExt cx="6622789" cy="1011932"/>
          </a:xfrm>
        </p:grpSpPr>
        <p:pic>
          <p:nvPicPr>
            <p:cNvPr id="5" name="Picture 2"/>
            <p:cNvPicPr>
              <a:picLocks noChangeAspect="1" noChangeArrowheads="1"/>
            </p:cNvPicPr>
            <p:nvPr/>
          </p:nvPicPr>
          <p:blipFill>
            <a:blip r:embed="rId3" cstate="print"/>
            <a:srcRect/>
            <a:stretch>
              <a:fillRect/>
            </a:stretch>
          </p:blipFill>
          <p:spPr bwMode="auto">
            <a:xfrm>
              <a:off x="3635896" y="5517232"/>
              <a:ext cx="5287963" cy="723900"/>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2301070" y="5229200"/>
              <a:ext cx="1157527" cy="939999"/>
            </a:xfrm>
            <a:prstGeom prst="rect">
              <a:avLst/>
            </a:prstGeom>
            <a:noFill/>
            <a:ln w="9525">
              <a:noFill/>
              <a:miter lim="800000"/>
              <a:headEnd/>
              <a:tailEnd/>
            </a:ln>
            <a:effectLst/>
          </p:spPr>
        </p:pic>
      </p:grpSp>
      <p:sp>
        <p:nvSpPr>
          <p:cNvPr id="9" name="Title 1"/>
          <p:cNvSpPr txBox="1">
            <a:spLocks/>
          </p:cNvSpPr>
          <p:nvPr/>
        </p:nvSpPr>
        <p:spPr>
          <a:xfrm>
            <a:off x="1691680" y="260648"/>
            <a:ext cx="57912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lang="en-US" altLang="zh-TW" sz="5400" spc="-150" dirty="0" smtClean="0">
                <a:ln w="3175">
                  <a:noFill/>
                </a:ln>
                <a:solidFill>
                  <a:srgbClr val="00B0F0"/>
                </a:solidFill>
                <a:effectLst>
                  <a:innerShdw blurRad="63500" dist="50800" dir="13500000">
                    <a:srgbClr val="FF0000">
                      <a:alpha val="50000"/>
                    </a:srgbClr>
                  </a:innerShdw>
                </a:effectLst>
                <a:latin typeface="標楷體" pitchFamily="65" charset="-120"/>
                <a:ea typeface="標楷體" pitchFamily="65" charset="-120"/>
                <a:cs typeface="Arial" charset="0"/>
              </a:rPr>
              <a:t>Hosanna </a:t>
            </a:r>
            <a:r>
              <a:rPr lang="zh-TW" altLang="en-US" sz="5400" spc="-150" dirty="0" smtClean="0">
                <a:ln w="3175">
                  <a:noFill/>
                </a:ln>
                <a:solidFill>
                  <a:srgbClr val="00B0F0"/>
                </a:solidFill>
                <a:effectLst>
                  <a:innerShdw blurRad="63500" dist="50800" dir="13500000">
                    <a:srgbClr val="FF0000">
                      <a:alpha val="50000"/>
                    </a:srgbClr>
                  </a:innerShdw>
                </a:effectLst>
                <a:latin typeface="標楷體" pitchFamily="65" charset="-120"/>
                <a:ea typeface="標楷體" pitchFamily="65" charset="-120"/>
                <a:cs typeface="Arial" charset="0"/>
              </a:rPr>
              <a:t>和撒那</a:t>
            </a:r>
            <a:endParaRPr kumimoji="0" lang="en-US" altLang="zh-TW" sz="5400" i="0" u="none" strike="noStrike" kern="1200" cap="none" spc="-150" normalizeH="0" baseline="0" noProof="0" dirty="0" smtClean="0">
              <a:ln w="3175">
                <a:noFill/>
              </a:ln>
              <a:solidFill>
                <a:srgbClr val="00B0F0"/>
              </a:solidFill>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0" name="Subtitle 2"/>
          <p:cNvSpPr txBox="1">
            <a:spLocks/>
          </p:cNvSpPr>
          <p:nvPr/>
        </p:nvSpPr>
        <p:spPr>
          <a:xfrm>
            <a:off x="467544" y="1052736"/>
            <a:ext cx="8280920" cy="4392488"/>
          </a:xfrm>
          <a:prstGeom prst="rect">
            <a:avLst/>
          </a:prstGeom>
        </p:spPr>
        <p:txBody>
          <a:bodyPr>
            <a:scene3d>
              <a:camera prst="orthographicFront"/>
              <a:lightRig rig="threePt" dir="t"/>
            </a:scene3d>
            <a:sp3d extrusionH="19050" contourW="25400">
              <a:extrusionClr>
                <a:srgbClr val="FF0000"/>
              </a:extrusionClr>
              <a:contourClr>
                <a:srgbClr val="FF0000"/>
              </a:contourClr>
            </a:sp3d>
          </a:bodyPr>
          <a:lstStyle/>
          <a:p>
            <a:pPr marL="914400" indent="-914400" algn="ctr"/>
            <a:r>
              <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(bridge /</a:t>
            </a:r>
            <a:r>
              <a:rPr lang="zh-TW" altLang="en-US"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橋段</a:t>
            </a:r>
            <a:r>
              <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a:t>
            </a:r>
            <a:r>
              <a:rPr lang="zh-TW" altLang="en-US"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  </a:t>
            </a:r>
            <a:endPar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lgn="ctr"/>
            <a:r>
              <a:rPr lang="zh-TW" altLang="en-US" sz="4800" dirty="0" smtClean="0">
                <a:effectLst>
                  <a:outerShdw blurRad="60007" dir="2000400" sy="-30000" kx="-800400" algn="bl" rotWithShape="0">
                    <a:prstClr val="black">
                      <a:alpha val="20000"/>
                    </a:prstClr>
                  </a:outerShdw>
                </a:effectLst>
                <a:latin typeface="標楷體" pitchFamily="65" charset="-120"/>
                <a:ea typeface="標楷體" pitchFamily="65" charset="-120"/>
              </a:rPr>
              <a:t>求醫治洗淨我心</a:t>
            </a:r>
            <a:endParaRPr lang="en-US" altLang="zh-TW" sz="4800" dirty="0" smtClean="0">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lgn="ctr"/>
            <a:r>
              <a:rPr lang="en-US" altLang="zh-TW" sz="36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Heal my heart and make it clean</a:t>
            </a:r>
          </a:p>
          <a:p>
            <a:pPr marL="914400" indent="-914400" algn="ctr"/>
            <a:r>
              <a:rPr lang="zh-TW" altLang="en-US" sz="4800" dirty="0" smtClean="0">
                <a:effectLst>
                  <a:outerShdw blurRad="60007" dir="2000400" sy="-30000" kx="-800400" algn="bl" rotWithShape="0">
                    <a:prstClr val="black">
                      <a:alpha val="20000"/>
                    </a:prstClr>
                  </a:outerShdw>
                </a:effectLst>
                <a:latin typeface="標楷體" pitchFamily="65" charset="-120"/>
                <a:ea typeface="標楷體" pitchFamily="65" charset="-120"/>
              </a:rPr>
              <a:t>開啟我雙眼看見祢心意</a:t>
            </a:r>
            <a:endParaRPr lang="en-US" altLang="zh-TW" sz="4800" dirty="0" smtClean="0">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lgn="ctr"/>
            <a:r>
              <a:rPr lang="en-US" altLang="zh-TW" sz="34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Open up my eyes to the things unseen</a:t>
            </a:r>
          </a:p>
          <a:p>
            <a:pPr marL="914400" indent="-914400" algn="ctr"/>
            <a:r>
              <a:rPr lang="zh-TW" altLang="en-US" sz="4800" dirty="0" smtClean="0">
                <a:effectLst>
                  <a:outerShdw blurRad="60007" dir="2000400" sy="-30000" kx="-800400" algn="bl" rotWithShape="0">
                    <a:prstClr val="black">
                      <a:alpha val="20000"/>
                    </a:prstClr>
                  </a:outerShdw>
                </a:effectLst>
                <a:latin typeface="標楷體" pitchFamily="65" charset="-120"/>
                <a:ea typeface="標楷體" pitchFamily="65" charset="-120"/>
              </a:rPr>
              <a:t>教我如何能愛祢的百姓</a:t>
            </a:r>
            <a:endParaRPr lang="en-US" altLang="zh-TW" sz="4800" dirty="0" smtClean="0">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lgn="ctr"/>
            <a:r>
              <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Show me how to love like You have loved me</a:t>
            </a:r>
          </a:p>
          <a:p>
            <a:pPr marL="914400" indent="-914400" algn="ctr"/>
            <a:r>
              <a:rPr lang="zh-TW" altLang="en-US" sz="4200" dirty="0" smtClean="0">
                <a:solidFill>
                  <a:srgbClr val="FF0000"/>
                </a:solidFill>
                <a:effectLst>
                  <a:outerShdw blurRad="60007" dir="2000400" sy="-30000" kx="-800400" algn="bl" rotWithShape="0">
                    <a:prstClr val="black">
                      <a:alpha val="20000"/>
                    </a:prstClr>
                  </a:outerShdw>
                </a:effectLst>
                <a:latin typeface="標楷體" pitchFamily="65" charset="-120"/>
                <a:ea typeface="標楷體" pitchFamily="65" charset="-120"/>
              </a:rPr>
              <a:t>       </a:t>
            </a:r>
            <a:endParaRPr lang="en-US" altLang="zh-TW" sz="3000" dirty="0" smtClean="0">
              <a:solidFill>
                <a:srgbClr val="FF0000"/>
              </a:solidFill>
              <a:effectLst>
                <a:outerShdw blurRad="60007" dir="2000400" sy="-30000" kx="-800400" algn="bl" rotWithShape="0">
                  <a:prstClr val="black">
                    <a:alpha val="20000"/>
                  </a:prstClr>
                </a:outerShdw>
              </a:effectLst>
              <a:latin typeface="標楷體" pitchFamily="65" charset="-120"/>
              <a:ea typeface="標楷體" pitchFamily="65" charset="-120"/>
            </a:endParaRPr>
          </a:p>
        </p:txBody>
      </p:sp>
      <p:sp>
        <p:nvSpPr>
          <p:cNvPr id="7" name="Title 1"/>
          <p:cNvSpPr txBox="1">
            <a:spLocks/>
          </p:cNvSpPr>
          <p:nvPr/>
        </p:nvSpPr>
        <p:spPr>
          <a:xfrm>
            <a:off x="169168" y="0"/>
            <a:ext cx="3826768" cy="587896"/>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zh-TW" altLang="en-US" sz="15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不能久站</a:t>
            </a:r>
            <a:r>
              <a:rPr lang="zh-TW" altLang="en-US" sz="1500" b="1" dirty="0" smtClean="0">
                <a:solidFill>
                  <a:srgbClr val="FF0000"/>
                </a:solidFill>
                <a:latin typeface="楷体" pitchFamily="49" charset="-122"/>
                <a:ea typeface="楷体" pitchFamily="49" charset="-122"/>
                <a:cs typeface="+mj-cs"/>
              </a:rPr>
              <a:t>者</a:t>
            </a:r>
            <a:r>
              <a:rPr kumimoji="0" lang="en-US" altLang="zh-TW" sz="15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a:t>
            </a:r>
            <a:r>
              <a:rPr kumimoji="0" lang="zh-TW" altLang="en-US" sz="15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 請自由坐下</a:t>
            </a:r>
            <a:endParaRPr kumimoji="0" lang="en-US" altLang="en-US" sz="15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endParaRPr>
          </a:p>
        </p:txBody>
      </p:sp>
    </p:spTree>
    <p:extLst>
      <p:ext uri="{BB962C8B-B14F-4D97-AF65-F5344CB8AC3E}">
        <p14:creationId xmlns:p14="http://schemas.microsoft.com/office/powerpoint/2010/main" xmlns="" val="1145386725"/>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1547664" y="5661248"/>
            <a:ext cx="6550781" cy="792088"/>
            <a:chOff x="2301070" y="5229200"/>
            <a:chExt cx="6622789" cy="1011932"/>
          </a:xfrm>
        </p:grpSpPr>
        <p:pic>
          <p:nvPicPr>
            <p:cNvPr id="5" name="Picture 2"/>
            <p:cNvPicPr>
              <a:picLocks noChangeAspect="1" noChangeArrowheads="1"/>
            </p:cNvPicPr>
            <p:nvPr/>
          </p:nvPicPr>
          <p:blipFill>
            <a:blip r:embed="rId3" cstate="print"/>
            <a:srcRect/>
            <a:stretch>
              <a:fillRect/>
            </a:stretch>
          </p:blipFill>
          <p:spPr bwMode="auto">
            <a:xfrm>
              <a:off x="3635896" y="5517232"/>
              <a:ext cx="5287963" cy="723900"/>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2301070" y="5229200"/>
              <a:ext cx="1157527" cy="939999"/>
            </a:xfrm>
            <a:prstGeom prst="rect">
              <a:avLst/>
            </a:prstGeom>
            <a:noFill/>
            <a:ln w="9525">
              <a:noFill/>
              <a:miter lim="800000"/>
              <a:headEnd/>
              <a:tailEnd/>
            </a:ln>
            <a:effectLst/>
          </p:spPr>
        </p:pic>
      </p:grpSp>
      <p:sp>
        <p:nvSpPr>
          <p:cNvPr id="9" name="Title 1"/>
          <p:cNvSpPr txBox="1">
            <a:spLocks/>
          </p:cNvSpPr>
          <p:nvPr/>
        </p:nvSpPr>
        <p:spPr>
          <a:xfrm>
            <a:off x="1691680" y="260648"/>
            <a:ext cx="57912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lang="en-US" altLang="zh-TW" sz="5400" spc="-150" dirty="0" smtClean="0">
                <a:ln w="3175">
                  <a:noFill/>
                </a:ln>
                <a:solidFill>
                  <a:srgbClr val="00B0F0"/>
                </a:solidFill>
                <a:effectLst>
                  <a:innerShdw blurRad="63500" dist="50800" dir="13500000">
                    <a:srgbClr val="FF0000">
                      <a:alpha val="50000"/>
                    </a:srgbClr>
                  </a:innerShdw>
                </a:effectLst>
                <a:latin typeface="標楷體" pitchFamily="65" charset="-120"/>
                <a:ea typeface="標楷體" pitchFamily="65" charset="-120"/>
                <a:cs typeface="Arial" charset="0"/>
              </a:rPr>
              <a:t>Hosanna </a:t>
            </a:r>
            <a:r>
              <a:rPr lang="zh-TW" altLang="en-US" sz="5400" spc="-150" dirty="0" smtClean="0">
                <a:ln w="3175">
                  <a:noFill/>
                </a:ln>
                <a:solidFill>
                  <a:srgbClr val="00B0F0"/>
                </a:solidFill>
                <a:effectLst>
                  <a:innerShdw blurRad="63500" dist="50800" dir="13500000">
                    <a:srgbClr val="FF0000">
                      <a:alpha val="50000"/>
                    </a:srgbClr>
                  </a:innerShdw>
                </a:effectLst>
                <a:latin typeface="標楷體" pitchFamily="65" charset="-120"/>
                <a:ea typeface="標楷體" pitchFamily="65" charset="-120"/>
                <a:cs typeface="Arial" charset="0"/>
              </a:rPr>
              <a:t>和撒那</a:t>
            </a:r>
            <a:endParaRPr kumimoji="0" lang="en-US" altLang="zh-TW" sz="5400" i="0" u="none" strike="noStrike" kern="1200" cap="none" spc="-150" normalizeH="0" baseline="0" noProof="0" dirty="0" smtClean="0">
              <a:ln w="3175">
                <a:noFill/>
              </a:ln>
              <a:solidFill>
                <a:srgbClr val="00B0F0"/>
              </a:solidFill>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0" name="Subtitle 2"/>
          <p:cNvSpPr txBox="1">
            <a:spLocks/>
          </p:cNvSpPr>
          <p:nvPr/>
        </p:nvSpPr>
        <p:spPr>
          <a:xfrm>
            <a:off x="467544" y="1052736"/>
            <a:ext cx="8280920" cy="4392488"/>
          </a:xfrm>
          <a:prstGeom prst="rect">
            <a:avLst/>
          </a:prstGeom>
        </p:spPr>
        <p:txBody>
          <a:bodyPr>
            <a:scene3d>
              <a:camera prst="orthographicFront"/>
              <a:lightRig rig="threePt" dir="t"/>
            </a:scene3d>
            <a:sp3d extrusionH="19050" contourW="25400">
              <a:extrusionClr>
                <a:srgbClr val="FF0000"/>
              </a:extrusionClr>
              <a:contourClr>
                <a:srgbClr val="FF0000"/>
              </a:contourClr>
            </a:sp3d>
          </a:bodyPr>
          <a:lstStyle/>
          <a:p>
            <a:pPr marL="914400" indent="-914400" algn="ctr"/>
            <a:r>
              <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(bridge /</a:t>
            </a:r>
            <a:r>
              <a:rPr lang="zh-TW" altLang="en-US"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橋段</a:t>
            </a:r>
            <a:r>
              <a:rPr lang="en-US" altLang="zh-TW" sz="3000" dirty="0" smtClean="0">
                <a:effectLst>
                  <a:outerShdw blurRad="60007" dir="2000400" sy="-30000" kx="-800400" algn="bl" rotWithShape="0">
                    <a:prstClr val="black">
                      <a:alpha val="20000"/>
                    </a:prstClr>
                  </a:outerShdw>
                </a:effectLst>
                <a:latin typeface="標楷體" pitchFamily="65" charset="-120"/>
                <a:ea typeface="標楷體" pitchFamily="65" charset="-120"/>
              </a:rPr>
              <a:t>)</a:t>
            </a:r>
            <a:r>
              <a:rPr lang="zh-TW" altLang="en-US" sz="3000" dirty="0" smtClean="0">
                <a:effectLst>
                  <a:outerShdw blurRad="60007" dir="2000400" sy="-30000" kx="-800400" algn="bl" rotWithShape="0">
                    <a:prstClr val="black">
                      <a:alpha val="20000"/>
                    </a:prstClr>
                  </a:outerShdw>
                </a:effectLst>
                <a:latin typeface="標楷體" pitchFamily="65" charset="-120"/>
                <a:ea typeface="標楷體" pitchFamily="65" charset="-120"/>
              </a:rPr>
              <a:t>  </a:t>
            </a:r>
            <a:endParaRPr lang="en-US" altLang="zh-TW" sz="3000" dirty="0" smtClean="0">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lgn="ctr"/>
            <a:r>
              <a:rPr lang="zh-TW" altLang="en-US" sz="4800" dirty="0" smtClean="0">
                <a:effectLst>
                  <a:outerShdw blurRad="60007" dir="2000400" sy="-30000" kx="-800400" algn="bl" rotWithShape="0">
                    <a:prstClr val="black">
                      <a:alpha val="20000"/>
                    </a:prstClr>
                  </a:outerShdw>
                </a:effectLst>
                <a:latin typeface="標楷體" pitchFamily="65" charset="-120"/>
                <a:ea typeface="標楷體" pitchFamily="65" charset="-120"/>
              </a:rPr>
              <a:t>我要能觸摸祢心</a:t>
            </a:r>
            <a:endParaRPr lang="en-US" altLang="zh-TW" sz="4800" dirty="0" smtClean="0">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lgn="ctr"/>
            <a:r>
              <a:rPr lang="en-US" altLang="zh-TW" sz="35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Break my heart for what breaks Yours</a:t>
            </a:r>
          </a:p>
          <a:p>
            <a:pPr marL="914400" indent="-914400" algn="ctr"/>
            <a:r>
              <a:rPr lang="zh-TW" altLang="en-US" sz="4800" dirty="0" smtClean="0">
                <a:effectLst>
                  <a:outerShdw blurRad="60007" dir="2000400" sy="-30000" kx="-800400" algn="bl" rotWithShape="0">
                    <a:prstClr val="black">
                      <a:alpha val="20000"/>
                    </a:prstClr>
                  </a:outerShdw>
                </a:effectLst>
                <a:latin typeface="標楷體" pitchFamily="65" charset="-120"/>
                <a:ea typeface="標楷體" pitchFamily="65" charset="-120"/>
              </a:rPr>
              <a:t>我所做一切全為祢旨意</a:t>
            </a:r>
            <a:endParaRPr lang="en-US" altLang="zh-TW" sz="4800" dirty="0" smtClean="0">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lgn="ctr"/>
            <a:r>
              <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Everything I am for Your kingdom’s cause</a:t>
            </a:r>
          </a:p>
          <a:p>
            <a:pPr marL="914400" indent="-914400" algn="ctr"/>
            <a:r>
              <a:rPr lang="zh-TW" altLang="en-US" sz="4800" dirty="0" smtClean="0">
                <a:effectLst>
                  <a:outerShdw blurRad="60007" dir="2000400" sy="-30000" kx="-800400" algn="bl" rotWithShape="0">
                    <a:prstClr val="black">
                      <a:alpha val="20000"/>
                    </a:prstClr>
                  </a:outerShdw>
                </a:effectLst>
                <a:latin typeface="標楷體" pitchFamily="65" charset="-120"/>
                <a:ea typeface="標楷體" pitchFamily="65" charset="-120"/>
              </a:rPr>
              <a:t>一生追求祢直到天地廢去</a:t>
            </a:r>
            <a:endParaRPr lang="en-US" altLang="zh-TW" sz="4800" dirty="0" smtClean="0">
              <a:effectLst>
                <a:outerShdw blurRad="60007" dir="2000400" sy="-30000" kx="-800400" algn="bl" rotWithShape="0">
                  <a:prstClr val="black">
                    <a:alpha val="20000"/>
                  </a:prstClr>
                </a:outerShdw>
              </a:effectLst>
              <a:latin typeface="標楷體" pitchFamily="65" charset="-120"/>
              <a:ea typeface="標楷體" pitchFamily="65" charset="-120"/>
            </a:endParaRPr>
          </a:p>
          <a:p>
            <a:pPr marL="914400" indent="-914400" algn="ctr"/>
            <a:r>
              <a:rPr lang="en-US" altLang="zh-TW" sz="3000" dirty="0" smtClean="0">
                <a:solidFill>
                  <a:schemeClr val="bg1"/>
                </a:solidFill>
                <a:effectLst>
                  <a:outerShdw blurRad="60007" dir="2000400" sy="-30000" kx="-800400" algn="bl" rotWithShape="0">
                    <a:prstClr val="black">
                      <a:alpha val="20000"/>
                    </a:prstClr>
                  </a:outerShdw>
                </a:effectLst>
                <a:latin typeface="標楷體" pitchFamily="65" charset="-120"/>
                <a:ea typeface="標楷體" pitchFamily="65" charset="-120"/>
              </a:rPr>
              <a:t>As I walk from earth into eternity</a:t>
            </a:r>
          </a:p>
          <a:p>
            <a:pPr marL="914400" indent="-914400" algn="ctr"/>
            <a:r>
              <a:rPr lang="zh-TW" altLang="en-US" sz="4200" dirty="0" smtClean="0">
                <a:solidFill>
                  <a:srgbClr val="FF0000"/>
                </a:solidFill>
                <a:effectLst>
                  <a:outerShdw blurRad="60007" dir="2000400" sy="-30000" kx="-800400" algn="bl" rotWithShape="0">
                    <a:prstClr val="black">
                      <a:alpha val="20000"/>
                    </a:prstClr>
                  </a:outerShdw>
                </a:effectLst>
                <a:latin typeface="標楷體" pitchFamily="65" charset="-120"/>
                <a:ea typeface="標楷體" pitchFamily="65" charset="-120"/>
              </a:rPr>
              <a:t>       </a:t>
            </a:r>
            <a:endParaRPr lang="en-US" altLang="zh-TW" sz="3000" dirty="0" smtClean="0">
              <a:solidFill>
                <a:srgbClr val="FF0000"/>
              </a:solidFill>
              <a:effectLst>
                <a:outerShdw blurRad="60007" dir="2000400" sy="-30000" kx="-800400" algn="bl" rotWithShape="0">
                  <a:prstClr val="black">
                    <a:alpha val="20000"/>
                  </a:prstClr>
                </a:outerShdw>
              </a:effectLst>
              <a:latin typeface="標楷體" pitchFamily="65" charset="-120"/>
              <a:ea typeface="標楷體" pitchFamily="65" charset="-120"/>
            </a:endParaRPr>
          </a:p>
        </p:txBody>
      </p:sp>
      <p:sp>
        <p:nvSpPr>
          <p:cNvPr id="7" name="Title 1"/>
          <p:cNvSpPr txBox="1">
            <a:spLocks/>
          </p:cNvSpPr>
          <p:nvPr/>
        </p:nvSpPr>
        <p:spPr>
          <a:xfrm>
            <a:off x="169168" y="0"/>
            <a:ext cx="3826768" cy="587896"/>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zh-TW" altLang="en-US" sz="15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不能久站</a:t>
            </a:r>
            <a:r>
              <a:rPr lang="zh-TW" altLang="en-US" sz="1500" b="1" dirty="0" smtClean="0">
                <a:solidFill>
                  <a:srgbClr val="FF0000"/>
                </a:solidFill>
                <a:latin typeface="楷体" pitchFamily="49" charset="-122"/>
                <a:ea typeface="楷体" pitchFamily="49" charset="-122"/>
                <a:cs typeface="+mj-cs"/>
              </a:rPr>
              <a:t>者</a:t>
            </a:r>
            <a:r>
              <a:rPr kumimoji="0" lang="en-US" altLang="zh-TW" sz="15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a:t>
            </a:r>
            <a:r>
              <a:rPr kumimoji="0" lang="zh-TW" altLang="en-US" sz="15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 請自由坐下</a:t>
            </a:r>
            <a:endParaRPr kumimoji="0" lang="en-US" altLang="en-US" sz="15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endParaRPr>
          </a:p>
        </p:txBody>
      </p:sp>
    </p:spTree>
    <p:extLst>
      <p:ext uri="{BB962C8B-B14F-4D97-AF65-F5344CB8AC3E}">
        <p14:creationId xmlns:p14="http://schemas.microsoft.com/office/powerpoint/2010/main" xmlns="" val="114538672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TotalTime>
  <Words>1177</Words>
  <Application>Microsoft Office PowerPoint</Application>
  <PresentationFormat>On-screen Show (4:3)</PresentationFormat>
  <Paragraphs>104</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STUPID</dc:creator>
  <cp:lastModifiedBy>STUPID</cp:lastModifiedBy>
  <cp:revision>45</cp:revision>
  <dcterms:created xsi:type="dcterms:W3CDTF">2017-09-12T02:12:47Z</dcterms:created>
  <dcterms:modified xsi:type="dcterms:W3CDTF">2017-11-03T03:22:21Z</dcterms:modified>
</cp:coreProperties>
</file>