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8" r:id="rId2"/>
    <p:sldId id="279" r:id="rId3"/>
    <p:sldId id="280" r:id="rId4"/>
    <p:sldId id="281" r:id="rId5"/>
    <p:sldId id="282" r:id="rId6"/>
    <p:sldId id="283" r:id="rId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8" y="-4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4FC3AA-C493-4795-8256-EA31A9F0D9FB}" type="datetimeFigureOut">
              <a:rPr lang="zh-TW" altLang="en-US" smtClean="0"/>
              <a:pPr/>
              <a:t>2017/9/28</a:t>
            </a:fld>
            <a:endParaRPr lang="zh-TW"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4A709B-5191-47F4-B2C8-FAE008E56340}"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9/28/2017 9:12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39228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9/28/2017 9:13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130992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9/28/2017 9:13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464220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9/28/2017 9:13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1097403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9/28/2017 9:13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1458289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9/28/2017 9:13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420274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smtClean="0"/>
              <a:t>Click to edit Master title style</a:t>
            </a:r>
            <a:endParaRPr lang="zh-TW"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TW" smtClean="0"/>
              <a:t>Click to edit Master subtitle style</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2017/9/28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2017/9/28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2017/9/28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idx="1"/>
          </p:nvPr>
        </p:nvSpPr>
        <p:spPr/>
        <p:txBody>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2017/9/28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smtClean="0"/>
              <a:t>Click to edit Master text styles</a:t>
            </a:r>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2017/9/28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2017/9/28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7" name="Date Placeholder 6"/>
          <p:cNvSpPr>
            <a:spLocks noGrp="1"/>
          </p:cNvSpPr>
          <p:nvPr>
            <p:ph type="dt" sz="half" idx="10"/>
          </p:nvPr>
        </p:nvSpPr>
        <p:spPr/>
        <p:txBody>
          <a:bodyPr/>
          <a:lstStyle/>
          <a:p>
            <a:fld id="{BFEC8F21-29A6-48C5-82DD-8C72933DBB27}" type="datetimeFigureOut">
              <a:rPr lang="zh-TW" altLang="en-US" smtClean="0"/>
              <a:pPr/>
              <a:t>2017/9/28</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Date Placeholder 2"/>
          <p:cNvSpPr>
            <a:spLocks noGrp="1"/>
          </p:cNvSpPr>
          <p:nvPr>
            <p:ph type="dt" sz="half" idx="10"/>
          </p:nvPr>
        </p:nvSpPr>
        <p:spPr/>
        <p:txBody>
          <a:bodyPr/>
          <a:lstStyle/>
          <a:p>
            <a:fld id="{BFEC8F21-29A6-48C5-82DD-8C72933DBB27}" type="datetimeFigureOut">
              <a:rPr lang="zh-TW" altLang="en-US" smtClean="0"/>
              <a:pPr/>
              <a:t>2017/9/28</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C8F21-29A6-48C5-82DD-8C72933DBB27}" type="datetimeFigureOut">
              <a:rPr lang="zh-TW" altLang="en-US" smtClean="0"/>
              <a:pPr/>
              <a:t>2017/9/28</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TW" smtClean="0"/>
              <a:t>Click to edit Master title style</a:t>
            </a:r>
            <a:endParaRPr lang="zh-TW"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2017/9/28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smtClean="0"/>
              <a:t>Click to edit Master title style</a:t>
            </a:r>
            <a:endParaRPr lang="zh-TW"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2017/9/28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C8F21-29A6-48C5-82DD-8C72933DBB27}" type="datetimeFigureOut">
              <a:rPr lang="zh-TW" altLang="en-US" smtClean="0"/>
              <a:pPr/>
              <a:t>2017/9/28</a:t>
            </a:fld>
            <a:endParaRPr lang="zh-TW"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715C6-D75D-4441-ACCB-BAF0019F77C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133600"/>
            <a:ext cx="7681913" cy="1294895"/>
          </a:xfrm>
        </p:spPr>
        <p:txBody>
          <a:bodyPr>
            <a:normAutofit/>
          </a:bodyPr>
          <a:lstStyle/>
          <a:p>
            <a:pPr algn="ctr"/>
            <a:r>
              <a:rPr lang="zh-TW" altLang="en-US" sz="5400" b="1" dirty="0">
                <a:solidFill>
                  <a:schemeClr val="accent1">
                    <a:lumMod val="75000"/>
                  </a:schemeClr>
                </a:solidFill>
                <a:effectLst/>
                <a:latin typeface="楷体" panose="02010609060101010101" pitchFamily="49" charset="-122"/>
                <a:ea typeface="楷体" panose="02010609060101010101" pitchFamily="49" charset="-122"/>
              </a:rPr>
              <a:t>將天敞開</a:t>
            </a:r>
          </a:p>
        </p:txBody>
      </p:sp>
      <p:sp>
        <p:nvSpPr>
          <p:cNvPr id="3" name="Subtitle 2"/>
          <p:cNvSpPr>
            <a:spLocks noGrp="1"/>
          </p:cNvSpPr>
          <p:nvPr>
            <p:ph type="subTitle" idx="1"/>
          </p:nvPr>
        </p:nvSpPr>
        <p:spPr>
          <a:xfrm>
            <a:off x="467544" y="3573016"/>
            <a:ext cx="7681913" cy="1447800"/>
          </a:xfrm>
        </p:spPr>
        <p:txBody>
          <a:bodyPr>
            <a:normAutofit/>
          </a:bodyPr>
          <a:lstStyle/>
          <a:p>
            <a:pPr algn="ctr"/>
            <a:r>
              <a:rPr lang="zh-TW" altLang="en-US" sz="3800" dirty="0">
                <a:solidFill>
                  <a:srgbClr val="0070C0"/>
                </a:solidFill>
                <a:latin typeface="楷体" panose="02010609060101010101" pitchFamily="49" charset="-122"/>
                <a:ea typeface="楷体" panose="02010609060101010101" pitchFamily="49" charset="-122"/>
              </a:rPr>
              <a:t>詞：鄭懋柔</a:t>
            </a:r>
            <a:br>
              <a:rPr lang="zh-TW" altLang="en-US" sz="3800" dirty="0">
                <a:solidFill>
                  <a:srgbClr val="0070C0"/>
                </a:solidFill>
                <a:latin typeface="楷体" panose="02010609060101010101" pitchFamily="49" charset="-122"/>
                <a:ea typeface="楷体" panose="02010609060101010101" pitchFamily="49" charset="-122"/>
              </a:rPr>
            </a:br>
            <a:r>
              <a:rPr lang="zh-TW" altLang="en-US" sz="3800" dirty="0">
                <a:solidFill>
                  <a:srgbClr val="0070C0"/>
                </a:solidFill>
                <a:latin typeface="楷体" panose="02010609060101010101" pitchFamily="49" charset="-122"/>
                <a:ea typeface="楷体" panose="02010609060101010101" pitchFamily="49" charset="-122"/>
              </a:rPr>
              <a:t>曲：游智婷</a:t>
            </a:r>
            <a:endParaRPr lang="en-US" sz="3800" dirty="0">
              <a:solidFill>
                <a:srgbClr val="0070C0"/>
              </a:solidFill>
              <a:latin typeface="楷体" panose="02010609060101010101" pitchFamily="49" charset="-122"/>
              <a:ea typeface="楷体" panose="02010609060101010101" pitchFamily="49" charset="-122"/>
            </a:endParaRPr>
          </a:p>
        </p:txBody>
      </p:sp>
      <p:grpSp>
        <p:nvGrpSpPr>
          <p:cNvPr id="4" name="Group 3"/>
          <p:cNvGrpSpPr/>
          <p:nvPr/>
        </p:nvGrpSpPr>
        <p:grpSpPr>
          <a:xfrm>
            <a:off x="1547664" y="5229200"/>
            <a:ext cx="6622789" cy="1011932"/>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20863"/>
            <a:ext cx="8382000" cy="747897"/>
          </a:xfrm>
        </p:spPr>
        <p:txBody>
          <a:bodyPr>
            <a:noAutofit/>
          </a:bodyPr>
          <a:lstStyle/>
          <a:p>
            <a:pPr algn="ctr"/>
            <a:r>
              <a:rPr lang="zh-TW" altLang="en-US" sz="5400" b="1" dirty="0">
                <a:solidFill>
                  <a:schemeClr val="accent1">
                    <a:lumMod val="75000"/>
                  </a:schemeClr>
                </a:solidFill>
                <a:effectLst/>
                <a:latin typeface="楷体" panose="02010609060101010101" pitchFamily="49" charset="-122"/>
                <a:ea typeface="楷体" panose="02010609060101010101" pitchFamily="49" charset="-122"/>
              </a:rPr>
              <a:t>將天敞開</a:t>
            </a:r>
          </a:p>
        </p:txBody>
      </p:sp>
      <p:sp>
        <p:nvSpPr>
          <p:cNvPr id="3" name="Subtitle 2"/>
          <p:cNvSpPr>
            <a:spLocks noGrp="1"/>
          </p:cNvSpPr>
          <p:nvPr>
            <p:ph type="body" sz="quarter" idx="10"/>
          </p:nvPr>
        </p:nvSpPr>
        <p:spPr>
          <a:xfrm>
            <a:off x="381000" y="1905000"/>
            <a:ext cx="8382000" cy="3490186"/>
          </a:xfrm>
        </p:spPr>
        <p:txBody>
          <a:bodyPr>
            <a:normAutofit lnSpcReduction="10000"/>
          </a:bodyPr>
          <a:lstStyle/>
          <a:p>
            <a:pPr marL="0" indent="0" algn="ctr">
              <a:buNone/>
            </a:pPr>
            <a:r>
              <a:rPr lang="zh-TW" altLang="en-US" sz="5400" dirty="0">
                <a:latin typeface="楷体" panose="02010609060101010101" pitchFamily="49" charset="-122"/>
                <a:ea typeface="楷体" panose="02010609060101010101" pitchFamily="49" charset="-122"/>
              </a:rPr>
              <a:t>將天敞</a:t>
            </a:r>
            <a:r>
              <a:rPr lang="zh-TW" altLang="en-US" sz="5400" dirty="0" smtClean="0">
                <a:latin typeface="楷体" panose="02010609060101010101" pitchFamily="49" charset="-122"/>
                <a:ea typeface="楷体" panose="02010609060101010101" pitchFamily="49" charset="-122"/>
              </a:rPr>
              <a:t>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祢</a:t>
            </a:r>
            <a:r>
              <a:rPr lang="zh-TW" altLang="en-US" sz="5400" dirty="0">
                <a:latin typeface="楷体" panose="02010609060101010101" pitchFamily="49" charset="-122"/>
                <a:ea typeface="楷体" panose="02010609060101010101" pitchFamily="49" charset="-122"/>
              </a:rPr>
              <a:t>的榮耀降下來</a:t>
            </a:r>
          </a:p>
          <a:p>
            <a:pPr marL="0" indent="0" algn="ctr">
              <a:buNone/>
            </a:pPr>
            <a:r>
              <a:rPr lang="zh-TW" altLang="en-US" sz="5400" dirty="0">
                <a:latin typeface="楷体" panose="02010609060101010101" pitchFamily="49" charset="-122"/>
                <a:ea typeface="楷体" panose="02010609060101010101" pitchFamily="49" charset="-122"/>
              </a:rPr>
              <a:t>將天敞</a:t>
            </a:r>
            <a:r>
              <a:rPr lang="zh-TW" altLang="en-US" sz="5400" dirty="0" smtClean="0">
                <a:latin typeface="楷体" panose="02010609060101010101" pitchFamily="49" charset="-122"/>
                <a:ea typeface="楷体" panose="02010609060101010101" pitchFamily="49" charset="-122"/>
              </a:rPr>
              <a:t>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祢</a:t>
            </a:r>
            <a:r>
              <a:rPr lang="zh-TW" altLang="en-US" sz="5400" dirty="0">
                <a:latin typeface="楷体" panose="02010609060101010101" pitchFamily="49" charset="-122"/>
                <a:ea typeface="楷体" panose="02010609060101010101" pitchFamily="49" charset="-122"/>
              </a:rPr>
              <a:t>的同在降下</a:t>
            </a:r>
            <a:r>
              <a:rPr lang="zh-TW" altLang="en-US" sz="5400" dirty="0" smtClean="0">
                <a:latin typeface="楷体" panose="02010609060101010101" pitchFamily="49" charset="-122"/>
                <a:ea typeface="楷体" panose="02010609060101010101" pitchFamily="49" charset="-122"/>
              </a:rPr>
              <a:t>來</a:t>
            </a:r>
            <a:endParaRPr lang="en-US" altLang="zh-TW" sz="5400" dirty="0" smtClean="0">
              <a:latin typeface="楷体" panose="02010609060101010101" pitchFamily="49" charset="-122"/>
              <a:ea typeface="楷体" panose="02010609060101010101" pitchFamily="49" charset="-122"/>
            </a:endParaRPr>
          </a:p>
        </p:txBody>
      </p:sp>
      <p:grpSp>
        <p:nvGrpSpPr>
          <p:cNvPr id="4" name="Group 3"/>
          <p:cNvGrpSpPr/>
          <p:nvPr/>
        </p:nvGrpSpPr>
        <p:grpSpPr>
          <a:xfrm>
            <a:off x="1547664" y="5229200"/>
            <a:ext cx="6622789" cy="1011932"/>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Tree>
    <p:extLst>
      <p:ext uri="{BB962C8B-B14F-4D97-AF65-F5344CB8AC3E}">
        <p14:creationId xmlns=""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81000" y="1905000"/>
            <a:ext cx="8382000" cy="3490186"/>
          </a:xfrm>
        </p:spPr>
        <p:txBody>
          <a:bodyPr>
            <a:normAutofit lnSpcReduction="10000"/>
          </a:bodyPr>
          <a:lstStyle/>
          <a:p>
            <a:pPr marL="0" indent="0" algn="ctr">
              <a:buNone/>
            </a:pPr>
            <a:r>
              <a:rPr lang="zh-TW" altLang="en-US" sz="5400" dirty="0" smtClean="0">
                <a:latin typeface="楷体" panose="02010609060101010101" pitchFamily="49" charset="-122"/>
                <a:ea typeface="楷体" panose="02010609060101010101" pitchFamily="49" charset="-122"/>
              </a:rPr>
              <a:t>將</a:t>
            </a:r>
            <a:r>
              <a:rPr lang="zh-TW" altLang="en-US" sz="5400" dirty="0">
                <a:latin typeface="楷体" panose="02010609060101010101" pitchFamily="49" charset="-122"/>
                <a:ea typeface="楷体" panose="02010609060101010101" pitchFamily="49" charset="-122"/>
              </a:rPr>
              <a:t>天敞</a:t>
            </a:r>
            <a:r>
              <a:rPr lang="zh-TW" altLang="en-US" sz="5400" dirty="0" smtClean="0">
                <a:latin typeface="楷体" panose="02010609060101010101" pitchFamily="49" charset="-122"/>
                <a:ea typeface="楷体" panose="02010609060101010101" pitchFamily="49" charset="-122"/>
              </a:rPr>
              <a:t>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祢</a:t>
            </a:r>
            <a:r>
              <a:rPr lang="zh-TW" altLang="en-US" sz="5400" dirty="0">
                <a:latin typeface="楷体" panose="02010609060101010101" pitchFamily="49" charset="-122"/>
                <a:ea typeface="楷体" panose="02010609060101010101" pitchFamily="49" charset="-122"/>
              </a:rPr>
              <a:t>的榮耀降下來</a:t>
            </a:r>
          </a:p>
          <a:p>
            <a:pPr marL="0" indent="0" algn="ctr">
              <a:buNone/>
            </a:pPr>
            <a:r>
              <a:rPr lang="zh-TW" altLang="en-US" sz="5400" dirty="0">
                <a:latin typeface="楷体" panose="02010609060101010101" pitchFamily="49" charset="-122"/>
                <a:ea typeface="楷体" panose="02010609060101010101" pitchFamily="49" charset="-122"/>
              </a:rPr>
              <a:t>萬國讚嘆</a:t>
            </a:r>
            <a:r>
              <a:rPr lang="zh-TW" altLang="en-US" sz="5400" dirty="0" smtClean="0">
                <a:latin typeface="楷体" panose="02010609060101010101" pitchFamily="49" charset="-122"/>
                <a:ea typeface="楷体" panose="02010609060101010101" pitchFamily="49" charset="-122"/>
              </a:rPr>
              <a:t>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祢</a:t>
            </a:r>
            <a:r>
              <a:rPr lang="zh-TW" altLang="en-US" sz="5400" dirty="0">
                <a:latin typeface="楷体" panose="02010609060101010101" pitchFamily="49" charset="-122"/>
                <a:ea typeface="楷体" panose="02010609060101010101" pitchFamily="49" charset="-122"/>
              </a:rPr>
              <a:t>是榮耀君</a:t>
            </a:r>
            <a:r>
              <a:rPr lang="zh-TW" altLang="en-US" sz="5400" dirty="0" smtClean="0">
                <a:latin typeface="楷体" panose="02010609060101010101" pitchFamily="49" charset="-122"/>
                <a:ea typeface="楷体" panose="02010609060101010101" pitchFamily="49" charset="-122"/>
              </a:rPr>
              <a:t>王</a:t>
            </a:r>
            <a:endParaRPr lang="zh-TW" altLang="en-US" sz="5400" dirty="0">
              <a:latin typeface="楷体" panose="02010609060101010101" pitchFamily="49" charset="-122"/>
              <a:ea typeface="楷体" panose="02010609060101010101" pitchFamily="49" charset="-122"/>
            </a:endParaRPr>
          </a:p>
        </p:txBody>
      </p:sp>
      <p:sp>
        <p:nvSpPr>
          <p:cNvPr id="5" name="Title 1"/>
          <p:cNvSpPr>
            <a:spLocks noGrp="1"/>
          </p:cNvSpPr>
          <p:nvPr>
            <p:ph type="title"/>
          </p:nvPr>
        </p:nvSpPr>
        <p:spPr>
          <a:xfrm>
            <a:off x="381000" y="520863"/>
            <a:ext cx="8382000" cy="747897"/>
          </a:xfrm>
        </p:spPr>
        <p:txBody>
          <a:bodyPr>
            <a:noAutofit/>
          </a:bodyPr>
          <a:lstStyle/>
          <a:p>
            <a:pPr algn="ctr"/>
            <a:r>
              <a:rPr lang="zh-TW" altLang="en-US" sz="5400" b="1" dirty="0">
                <a:solidFill>
                  <a:schemeClr val="accent1">
                    <a:lumMod val="75000"/>
                  </a:schemeClr>
                </a:solidFill>
                <a:effectLst/>
                <a:latin typeface="楷体" panose="02010609060101010101" pitchFamily="49" charset="-122"/>
                <a:ea typeface="楷体" panose="02010609060101010101" pitchFamily="49" charset="-122"/>
              </a:rPr>
              <a:t>將天敞開</a:t>
            </a:r>
          </a:p>
        </p:txBody>
      </p:sp>
      <p:grpSp>
        <p:nvGrpSpPr>
          <p:cNvPr id="6" name="Group 5"/>
          <p:cNvGrpSpPr/>
          <p:nvPr/>
        </p:nvGrpSpPr>
        <p:grpSpPr>
          <a:xfrm>
            <a:off x="1547664" y="5229200"/>
            <a:ext cx="6622789" cy="1011932"/>
            <a:chOff x="2301070" y="5229200"/>
            <a:chExt cx="6622789" cy="1011932"/>
          </a:xfrm>
        </p:grpSpPr>
        <p:pic>
          <p:nvPicPr>
            <p:cNvPr id="7"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8"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Tree>
    <p:extLst>
      <p:ext uri="{BB962C8B-B14F-4D97-AF65-F5344CB8AC3E}">
        <p14:creationId xmlns="" xmlns:p14="http://schemas.microsoft.com/office/powerpoint/2010/main" val="205682361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81000" y="2209800"/>
            <a:ext cx="8382000" cy="2576090"/>
          </a:xfrm>
        </p:spPr>
        <p:txBody>
          <a:bodyPr>
            <a:normAutofit lnSpcReduction="10000"/>
          </a:bodyPr>
          <a:lstStyle/>
          <a:p>
            <a:pPr marL="0" indent="0" algn="ctr">
              <a:buNone/>
            </a:pPr>
            <a:r>
              <a:rPr lang="zh-TW" altLang="en-US" sz="5400" dirty="0">
                <a:latin typeface="楷体" panose="02010609060101010101" pitchFamily="49" charset="-122"/>
                <a:ea typeface="楷体" panose="02010609060101010101" pitchFamily="49" charset="-122"/>
              </a:rPr>
              <a:t>天上地</a:t>
            </a:r>
            <a:r>
              <a:rPr lang="zh-TW" altLang="en-US" sz="5400" dirty="0" smtClean="0">
                <a:latin typeface="楷体" panose="02010609060101010101" pitchFamily="49" charset="-122"/>
                <a:ea typeface="楷体" panose="02010609060101010101" pitchFamily="49" charset="-122"/>
              </a:rPr>
              <a:t>下 合</a:t>
            </a:r>
            <a:r>
              <a:rPr lang="zh-TW" altLang="en-US" sz="5400" dirty="0">
                <a:latin typeface="楷体" panose="02010609060101010101" pitchFamily="49" charset="-122"/>
                <a:ea typeface="楷体" panose="02010609060101010101" pitchFamily="49" charset="-122"/>
              </a:rPr>
              <a:t>一敬拜</a:t>
            </a:r>
          </a:p>
          <a:p>
            <a:pPr marL="0" indent="0" algn="ctr">
              <a:buNone/>
            </a:pPr>
            <a:r>
              <a:rPr lang="zh-TW" altLang="en-US" sz="5400" dirty="0">
                <a:latin typeface="楷体" panose="02010609060101010101" pitchFamily="49" charset="-122"/>
                <a:ea typeface="楷体" panose="02010609060101010101" pitchFamily="49" charset="-122"/>
              </a:rPr>
              <a:t>歡呼耶穌基</a:t>
            </a:r>
            <a:r>
              <a:rPr lang="zh-TW" altLang="en-US" sz="5400" dirty="0" smtClean="0">
                <a:latin typeface="楷体" panose="02010609060101010101" pitchFamily="49" charset="-122"/>
                <a:ea typeface="楷体" panose="02010609060101010101" pitchFamily="49" charset="-122"/>
              </a:rPr>
              <a:t>督</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聖</a:t>
            </a:r>
            <a:r>
              <a:rPr lang="zh-TW" altLang="en-US" sz="5400" dirty="0">
                <a:latin typeface="楷体" panose="02010609060101010101" pitchFamily="49" charset="-122"/>
                <a:ea typeface="楷体" panose="02010609060101010101" pitchFamily="49" charset="-122"/>
              </a:rPr>
              <a:t>潔羔</a:t>
            </a:r>
            <a:r>
              <a:rPr lang="zh-TW" altLang="en-US" sz="5400" dirty="0" smtClean="0">
                <a:latin typeface="楷体" panose="02010609060101010101" pitchFamily="49" charset="-122"/>
                <a:ea typeface="楷体" panose="02010609060101010101" pitchFamily="49" charset="-122"/>
              </a:rPr>
              <a:t>羊 榮</a:t>
            </a:r>
            <a:r>
              <a:rPr lang="zh-TW" altLang="en-US" sz="5400" dirty="0">
                <a:latin typeface="楷体" panose="02010609060101010101" pitchFamily="49" charset="-122"/>
                <a:ea typeface="楷体" panose="02010609060101010101" pitchFamily="49" charset="-122"/>
              </a:rPr>
              <a:t>耀歸於</a:t>
            </a:r>
            <a:r>
              <a:rPr lang="zh-TW" altLang="en-US" sz="5400" dirty="0" smtClean="0">
                <a:latin typeface="楷体" panose="02010609060101010101" pitchFamily="49" charset="-122"/>
                <a:ea typeface="楷体" panose="02010609060101010101" pitchFamily="49" charset="-122"/>
              </a:rPr>
              <a:t>祢</a:t>
            </a:r>
            <a:endParaRPr lang="en-US" altLang="zh-TW" sz="5400" dirty="0" smtClean="0">
              <a:latin typeface="楷体" panose="02010609060101010101" pitchFamily="49" charset="-122"/>
              <a:ea typeface="楷体" panose="02010609060101010101" pitchFamily="49" charset="-122"/>
            </a:endParaRPr>
          </a:p>
        </p:txBody>
      </p:sp>
      <p:sp>
        <p:nvSpPr>
          <p:cNvPr id="5" name="Title 1"/>
          <p:cNvSpPr>
            <a:spLocks noGrp="1"/>
          </p:cNvSpPr>
          <p:nvPr>
            <p:ph type="title"/>
          </p:nvPr>
        </p:nvSpPr>
        <p:spPr>
          <a:xfrm>
            <a:off x="381000" y="520863"/>
            <a:ext cx="8382000" cy="747897"/>
          </a:xfrm>
        </p:spPr>
        <p:txBody>
          <a:bodyPr>
            <a:noAutofit/>
          </a:bodyPr>
          <a:lstStyle/>
          <a:p>
            <a:pPr algn="ctr"/>
            <a:r>
              <a:rPr lang="zh-TW" altLang="en-US" sz="5400" b="1" dirty="0">
                <a:solidFill>
                  <a:schemeClr val="accent1">
                    <a:lumMod val="75000"/>
                  </a:schemeClr>
                </a:solidFill>
                <a:effectLst/>
                <a:latin typeface="楷体" panose="02010609060101010101" pitchFamily="49" charset="-122"/>
                <a:ea typeface="楷体" panose="02010609060101010101" pitchFamily="49" charset="-122"/>
              </a:rPr>
              <a:t>將天敞開</a:t>
            </a:r>
          </a:p>
        </p:txBody>
      </p:sp>
      <p:grpSp>
        <p:nvGrpSpPr>
          <p:cNvPr id="6" name="Group 5"/>
          <p:cNvGrpSpPr/>
          <p:nvPr/>
        </p:nvGrpSpPr>
        <p:grpSpPr>
          <a:xfrm>
            <a:off x="1547664" y="5229200"/>
            <a:ext cx="6622789" cy="1011932"/>
            <a:chOff x="2301070" y="5229200"/>
            <a:chExt cx="6622789" cy="1011932"/>
          </a:xfrm>
        </p:grpSpPr>
        <p:pic>
          <p:nvPicPr>
            <p:cNvPr id="7"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8"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Tree>
    <p:extLst>
      <p:ext uri="{BB962C8B-B14F-4D97-AF65-F5344CB8AC3E}">
        <p14:creationId xmlns="" xmlns:p14="http://schemas.microsoft.com/office/powerpoint/2010/main" val="278375332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81000" y="2286000"/>
            <a:ext cx="8382000" cy="2576090"/>
          </a:xfrm>
        </p:spPr>
        <p:txBody>
          <a:bodyPr>
            <a:normAutofit lnSpcReduction="10000"/>
          </a:bodyPr>
          <a:lstStyle/>
          <a:p>
            <a:pPr marL="0" indent="0" algn="ctr">
              <a:buNone/>
            </a:pPr>
            <a:r>
              <a:rPr lang="zh-TW" altLang="en-US" sz="5400" dirty="0" smtClean="0">
                <a:latin typeface="楷体" panose="02010609060101010101" pitchFamily="49" charset="-122"/>
                <a:ea typeface="楷体" panose="02010609060101010101" pitchFamily="49" charset="-122"/>
              </a:rPr>
              <a:t>天上地下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在永恆裡敬拜</a:t>
            </a:r>
          </a:p>
          <a:p>
            <a:pPr marL="0" indent="0" algn="ctr">
              <a:buNone/>
            </a:pPr>
            <a:r>
              <a:rPr lang="zh-TW" altLang="en-US" sz="5400" dirty="0" smtClean="0">
                <a:latin typeface="楷体" panose="02010609060101010101" pitchFamily="49" charset="-122"/>
                <a:ea typeface="楷体" panose="02010609060101010101" pitchFamily="49" charset="-122"/>
              </a:rPr>
              <a:t>哈利路亞 哈利路亞</a:t>
            </a:r>
            <a:endParaRPr lang="zh-TW" altLang="en-US" sz="5400" dirty="0">
              <a:latin typeface="楷体" panose="02010609060101010101" pitchFamily="49" charset="-122"/>
              <a:ea typeface="楷体" panose="02010609060101010101" pitchFamily="49" charset="-122"/>
            </a:endParaRPr>
          </a:p>
        </p:txBody>
      </p:sp>
      <p:sp>
        <p:nvSpPr>
          <p:cNvPr id="5" name="Title 1"/>
          <p:cNvSpPr>
            <a:spLocks noGrp="1"/>
          </p:cNvSpPr>
          <p:nvPr>
            <p:ph type="title"/>
          </p:nvPr>
        </p:nvSpPr>
        <p:spPr>
          <a:xfrm>
            <a:off x="381000" y="520863"/>
            <a:ext cx="8382000" cy="747897"/>
          </a:xfrm>
        </p:spPr>
        <p:txBody>
          <a:bodyPr>
            <a:noAutofit/>
          </a:bodyPr>
          <a:lstStyle/>
          <a:p>
            <a:pPr algn="ctr"/>
            <a:r>
              <a:rPr lang="zh-TW" altLang="en-US" sz="5400" b="1" dirty="0">
                <a:solidFill>
                  <a:schemeClr val="accent1">
                    <a:lumMod val="75000"/>
                  </a:schemeClr>
                </a:solidFill>
                <a:effectLst/>
                <a:latin typeface="楷体" panose="02010609060101010101" pitchFamily="49" charset="-122"/>
                <a:ea typeface="楷体" panose="02010609060101010101" pitchFamily="49" charset="-122"/>
              </a:rPr>
              <a:t>將天敞開</a:t>
            </a:r>
          </a:p>
        </p:txBody>
      </p:sp>
      <p:grpSp>
        <p:nvGrpSpPr>
          <p:cNvPr id="6" name="Group 5"/>
          <p:cNvGrpSpPr/>
          <p:nvPr/>
        </p:nvGrpSpPr>
        <p:grpSpPr>
          <a:xfrm>
            <a:off x="1547664" y="5229200"/>
            <a:ext cx="6622789" cy="1011932"/>
            <a:chOff x="2301070" y="5229200"/>
            <a:chExt cx="6622789" cy="1011932"/>
          </a:xfrm>
        </p:grpSpPr>
        <p:pic>
          <p:nvPicPr>
            <p:cNvPr id="7"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8"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Tree>
    <p:extLst>
      <p:ext uri="{BB962C8B-B14F-4D97-AF65-F5344CB8AC3E}">
        <p14:creationId xmlns="" xmlns:p14="http://schemas.microsoft.com/office/powerpoint/2010/main" val="190233636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81000" y="1905000"/>
            <a:ext cx="8382000" cy="3490186"/>
          </a:xfrm>
        </p:spPr>
        <p:txBody>
          <a:bodyPr>
            <a:normAutofit lnSpcReduction="10000"/>
          </a:bodyPr>
          <a:lstStyle/>
          <a:p>
            <a:pPr marL="0" indent="0" algn="ctr">
              <a:buNone/>
            </a:pPr>
            <a:r>
              <a:rPr lang="zh-TW" altLang="en-US" sz="5400" dirty="0">
                <a:latin typeface="楷体" panose="02010609060101010101" pitchFamily="49" charset="-122"/>
                <a:ea typeface="楷体" panose="02010609060101010101" pitchFamily="49" charset="-122"/>
              </a:rPr>
              <a:t>神就在這</a:t>
            </a:r>
            <a:r>
              <a:rPr lang="zh-TW" altLang="en-US" sz="5400" dirty="0" smtClean="0">
                <a:latin typeface="楷体" panose="02010609060101010101" pitchFamily="49" charset="-122"/>
                <a:ea typeface="楷体" panose="02010609060101010101" pitchFamily="49" charset="-122"/>
              </a:rPr>
              <a:t>裡 我</a:t>
            </a:r>
            <a:r>
              <a:rPr lang="zh-TW" altLang="en-US" sz="5400" dirty="0">
                <a:latin typeface="楷体" panose="02010609060101010101" pitchFamily="49" charset="-122"/>
                <a:ea typeface="楷体" panose="02010609060101010101" pitchFamily="49" charset="-122"/>
              </a:rPr>
              <a:t>們歡迎祢</a:t>
            </a:r>
          </a:p>
          <a:p>
            <a:pPr marL="0" indent="0" algn="ctr">
              <a:buNone/>
            </a:pPr>
            <a:r>
              <a:rPr lang="zh-TW" altLang="en-US" sz="5400" dirty="0">
                <a:latin typeface="楷体" panose="02010609060101010101" pitchFamily="49" charset="-122"/>
                <a:ea typeface="楷体" panose="02010609060101010101" pitchFamily="49" charset="-122"/>
              </a:rPr>
              <a:t>讓一切焦點轉向</a:t>
            </a:r>
            <a:r>
              <a:rPr lang="zh-TW" altLang="en-US" sz="5400" dirty="0" smtClean="0">
                <a:latin typeface="楷体" panose="02010609060101010101" pitchFamily="49" charset="-122"/>
                <a:ea typeface="楷体" panose="02010609060101010101" pitchFamily="49" charset="-122"/>
              </a:rPr>
              <a:t>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神就在這</a:t>
            </a:r>
            <a:r>
              <a:rPr lang="zh-TW" altLang="en-US" sz="5400" dirty="0" smtClean="0">
                <a:latin typeface="楷体" panose="02010609060101010101" pitchFamily="49" charset="-122"/>
                <a:ea typeface="楷体" panose="02010609060101010101" pitchFamily="49" charset="-122"/>
              </a:rPr>
              <a:t>裡 我</a:t>
            </a:r>
            <a:r>
              <a:rPr lang="zh-TW" altLang="en-US" sz="5400" dirty="0">
                <a:latin typeface="楷体" panose="02010609060101010101" pitchFamily="49" charset="-122"/>
                <a:ea typeface="楷体" panose="02010609060101010101" pitchFamily="49" charset="-122"/>
              </a:rPr>
              <a:t>們歡迎祢</a:t>
            </a:r>
          </a:p>
          <a:p>
            <a:pPr marL="0" indent="0" algn="ctr">
              <a:buNone/>
            </a:pPr>
            <a:r>
              <a:rPr lang="zh-TW" altLang="en-US" sz="5400" dirty="0">
                <a:latin typeface="楷体" panose="02010609060101010101" pitchFamily="49" charset="-122"/>
                <a:ea typeface="楷体" panose="02010609060101010101" pitchFamily="49" charset="-122"/>
              </a:rPr>
              <a:t>寶座前敬拜不停</a:t>
            </a:r>
            <a:r>
              <a:rPr lang="zh-TW" altLang="en-US" sz="5400" dirty="0" smtClean="0">
                <a:latin typeface="楷体" panose="02010609060101010101" pitchFamily="49" charset="-122"/>
                <a:ea typeface="楷体" panose="02010609060101010101" pitchFamily="49" charset="-122"/>
              </a:rPr>
              <a:t>息</a:t>
            </a:r>
            <a:endParaRPr lang="zh-TW" altLang="en-US" sz="5400" dirty="0">
              <a:latin typeface="楷体" panose="02010609060101010101" pitchFamily="49" charset="-122"/>
              <a:ea typeface="楷体" panose="02010609060101010101" pitchFamily="49" charset="-122"/>
            </a:endParaRPr>
          </a:p>
        </p:txBody>
      </p:sp>
      <p:sp>
        <p:nvSpPr>
          <p:cNvPr id="5" name="Title 1"/>
          <p:cNvSpPr>
            <a:spLocks noGrp="1"/>
          </p:cNvSpPr>
          <p:nvPr>
            <p:ph type="title"/>
          </p:nvPr>
        </p:nvSpPr>
        <p:spPr>
          <a:xfrm>
            <a:off x="381000" y="520863"/>
            <a:ext cx="8382000" cy="747897"/>
          </a:xfrm>
        </p:spPr>
        <p:txBody>
          <a:bodyPr>
            <a:noAutofit/>
          </a:bodyPr>
          <a:lstStyle/>
          <a:p>
            <a:pPr algn="ctr"/>
            <a:r>
              <a:rPr lang="zh-TW" altLang="en-US" sz="5400" b="1" dirty="0">
                <a:solidFill>
                  <a:schemeClr val="accent1">
                    <a:lumMod val="75000"/>
                  </a:schemeClr>
                </a:solidFill>
                <a:effectLst/>
                <a:latin typeface="楷体" panose="02010609060101010101" pitchFamily="49" charset="-122"/>
                <a:ea typeface="楷体" panose="02010609060101010101" pitchFamily="49" charset="-122"/>
              </a:rPr>
              <a:t>將天敞開</a:t>
            </a:r>
          </a:p>
        </p:txBody>
      </p:sp>
      <p:grpSp>
        <p:nvGrpSpPr>
          <p:cNvPr id="6" name="Group 5"/>
          <p:cNvGrpSpPr/>
          <p:nvPr/>
        </p:nvGrpSpPr>
        <p:grpSpPr>
          <a:xfrm>
            <a:off x="1547664" y="5229200"/>
            <a:ext cx="6622789" cy="1011932"/>
            <a:chOff x="2301070" y="5229200"/>
            <a:chExt cx="6622789" cy="1011932"/>
          </a:xfrm>
        </p:grpSpPr>
        <p:pic>
          <p:nvPicPr>
            <p:cNvPr id="7"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8"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Tree>
    <p:extLst>
      <p:ext uri="{BB962C8B-B14F-4D97-AF65-F5344CB8AC3E}">
        <p14:creationId xmlns="" xmlns:p14="http://schemas.microsoft.com/office/powerpoint/2010/main" val="337359324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762</Words>
  <Application>Microsoft Office PowerPoint</Application>
  <PresentationFormat>On-screen Show (4:3)</PresentationFormat>
  <Paragraphs>49</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將天敞開</vt:lpstr>
      <vt:lpstr>將天敞開</vt:lpstr>
      <vt:lpstr>將天敞開</vt:lpstr>
      <vt:lpstr>將天敞開</vt:lpstr>
      <vt:lpstr>將天敞開</vt:lpstr>
      <vt:lpstr>將天敞開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STUPID</dc:creator>
  <cp:lastModifiedBy>STUPID</cp:lastModifiedBy>
  <cp:revision>5</cp:revision>
  <dcterms:created xsi:type="dcterms:W3CDTF">2017-09-12T02:12:47Z</dcterms:created>
  <dcterms:modified xsi:type="dcterms:W3CDTF">2017-09-29T01:13:31Z</dcterms:modified>
</cp:coreProperties>
</file>