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5" r:id="rId4"/>
    <p:sldId id="266" r:id="rId5"/>
    <p:sldId id="27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FC3AA-C493-4795-8256-EA31A9F0D9FB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A709B-5191-47F4-B2C8-FAE008E563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8F21-29A6-48C5-82DD-8C72933DBB2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70080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b="1" dirty="0" smtClean="0">
                <a:latin typeface="+mj-lt"/>
                <a:ea typeface="楷体" panose="02010609060101010101" pitchFamily="49" charset="-122"/>
                <a:cs typeface="+mj-cs"/>
              </a:rPr>
              <a:t>祢坐著為王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祢坐著為王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滿有憐憫和恩典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我投靠在祢翅膀蔭下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祢坐著為王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251520" y="1484784"/>
            <a:ext cx="8382000" cy="34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當我回轉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一宿雖然有哭泣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早晨必歡呼喜樂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祢坐著為王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395536" y="1412776"/>
            <a:ext cx="8382000" cy="34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祢坐著為王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到永永遠遠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雖洪水翻騰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我堅定仰望祢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祢坐著為王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395536" y="1412776"/>
            <a:ext cx="8382000" cy="34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祢坐著為王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垂聽我呼求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使我靈甦醒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有復活的生命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STUPID</dc:creator>
  <cp:lastModifiedBy>STUPID</cp:lastModifiedBy>
  <cp:revision>3</cp:revision>
  <dcterms:created xsi:type="dcterms:W3CDTF">2017-09-12T02:12:47Z</dcterms:created>
  <dcterms:modified xsi:type="dcterms:W3CDTF">2017-09-12T02:29:20Z</dcterms:modified>
</cp:coreProperties>
</file>