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977152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1297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5/16/2017 11:35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51183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194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祢</a:t>
            </a:r>
            <a:r>
              <a:rPr lang="zh-TW" altLang="en-US" dirty="0" smtClean="0">
                <a:effectLst/>
                <a:latin typeface="楷体" panose="02010609060101010101" pitchFamily="49" charset="-122"/>
                <a:ea typeface="楷体" panose="02010609060101010101" pitchFamily="49" charset="-122"/>
              </a:rPr>
              <a:t>坐</a:t>
            </a:r>
            <a:r>
              <a:rPr lang="zh-TW" altLang="en-US" dirty="0">
                <a:effectLst/>
                <a:latin typeface="楷体" panose="02010609060101010101" pitchFamily="49" charset="-122"/>
                <a:ea typeface="楷体" panose="02010609060101010101" pitchFamily="49" charset="-122"/>
              </a:rPr>
              <a:t>著為王</a:t>
            </a:r>
          </a:p>
        </p:txBody>
      </p:sp>
      <p:sp>
        <p:nvSpPr>
          <p:cNvPr id="3" name="Subtitle 2"/>
          <p:cNvSpPr txBox="1">
            <a:spLocks/>
          </p:cNvSpPr>
          <p:nvPr/>
        </p:nvSpPr>
        <p:spPr>
          <a:xfrm>
            <a:off x="304800" y="4648200"/>
            <a:ext cx="8382000" cy="1433090"/>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r>
              <a:rPr kumimoji="0" lang="zh-TW" altLang="en-US" sz="36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經文摘編</a:t>
            </a:r>
            <a:r>
              <a:rPr kumimoji="0" lang="en-US" altLang="zh-TW" sz="36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a:t>
            </a:r>
            <a:r>
              <a:rPr kumimoji="0" lang="zh-TW" altLang="en-US" sz="36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施弘美</a:t>
            </a:r>
            <a:endParaRPr kumimoji="0" lang="zh-TW" altLang="en-US" sz="36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祢坐著為王</a:t>
            </a:r>
          </a:p>
        </p:txBody>
      </p:sp>
      <p:sp>
        <p:nvSpPr>
          <p:cNvPr id="3" name="Subtitle 2"/>
          <p:cNvSpPr>
            <a:spLocks noGrp="1"/>
          </p:cNvSpPr>
          <p:nvPr>
            <p:ph type="body" sz="quarter" idx="10"/>
          </p:nvPr>
        </p:nvSpPr>
        <p:spPr>
          <a:xfrm>
            <a:off x="381000" y="1981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主耶和</a:t>
            </a:r>
            <a:r>
              <a:rPr lang="zh-TW" altLang="en-US" sz="5400" dirty="0" smtClean="0">
                <a:latin typeface="楷体" panose="02010609060101010101" pitchFamily="49" charset="-122"/>
                <a:ea typeface="楷体" panose="02010609060101010101" pitchFamily="49" charset="-122"/>
              </a:rPr>
              <a:t>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滿</a:t>
            </a:r>
            <a:r>
              <a:rPr lang="zh-TW" altLang="en-US" sz="5400" dirty="0">
                <a:latin typeface="楷体" panose="02010609060101010101" pitchFamily="49" charset="-122"/>
                <a:ea typeface="楷体" panose="02010609060101010101" pitchFamily="49" charset="-122"/>
              </a:rPr>
              <a:t>有憐憫和恩</a:t>
            </a:r>
            <a:r>
              <a:rPr lang="zh-TW" altLang="en-US" sz="5400" dirty="0" smtClean="0">
                <a:latin typeface="楷体" panose="02010609060101010101" pitchFamily="49" charset="-122"/>
                <a:ea typeface="楷体" panose="02010609060101010101" pitchFamily="49" charset="-122"/>
              </a:rPr>
              <a:t>典</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投靠</a:t>
            </a:r>
            <a:r>
              <a:rPr lang="zh-TW" altLang="en-US" sz="5400" dirty="0" smtClean="0">
                <a:latin typeface="楷体" panose="02010609060101010101" pitchFamily="49" charset="-122"/>
                <a:ea typeface="楷体" panose="02010609060101010101" pitchFamily="49" charset="-122"/>
              </a:rPr>
              <a:t>在祢翅</a:t>
            </a:r>
            <a:r>
              <a:rPr lang="zh-TW" altLang="en-US" sz="5400" dirty="0">
                <a:latin typeface="楷体" panose="02010609060101010101" pitchFamily="49" charset="-122"/>
                <a:ea typeface="楷体" panose="02010609060101010101" pitchFamily="49" charset="-122"/>
              </a:rPr>
              <a:t>膀蔭下</a:t>
            </a: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祢坐著為王</a:t>
            </a:r>
          </a:p>
        </p:txBody>
      </p:sp>
      <p:sp>
        <p:nvSpPr>
          <p:cNvPr id="3" name="Subtitle 2"/>
          <p:cNvSpPr>
            <a:spLocks noGrp="1"/>
          </p:cNvSpPr>
          <p:nvPr>
            <p:ph type="body" sz="quarter" idx="10"/>
          </p:nvPr>
        </p:nvSpPr>
        <p:spPr>
          <a:xfrm>
            <a:off x="381000" y="1981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當我回</a:t>
            </a:r>
            <a:r>
              <a:rPr lang="zh-TW" altLang="en-US" sz="5400" dirty="0" smtClean="0">
                <a:latin typeface="楷体" panose="02010609060101010101" pitchFamily="49" charset="-122"/>
                <a:ea typeface="楷体" panose="02010609060101010101" pitchFamily="49" charset="-122"/>
              </a:rPr>
              <a:t>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一</a:t>
            </a:r>
            <a:r>
              <a:rPr lang="zh-TW" altLang="en-US" sz="5400" dirty="0">
                <a:latin typeface="楷体" panose="02010609060101010101" pitchFamily="49" charset="-122"/>
                <a:ea typeface="楷体" panose="02010609060101010101" pitchFamily="49" charset="-122"/>
              </a:rPr>
              <a:t>宿雖然有哭</a:t>
            </a:r>
            <a:r>
              <a:rPr lang="zh-TW" altLang="en-US" sz="5400" dirty="0" smtClean="0">
                <a:latin typeface="楷体" panose="02010609060101010101" pitchFamily="49" charset="-122"/>
                <a:ea typeface="楷体" panose="02010609060101010101" pitchFamily="49" charset="-122"/>
              </a:rPr>
              <a:t>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早</a:t>
            </a:r>
            <a:r>
              <a:rPr lang="zh-TW" altLang="en-US" sz="5400" dirty="0">
                <a:latin typeface="楷体" panose="02010609060101010101" pitchFamily="49" charset="-122"/>
                <a:ea typeface="楷体" panose="02010609060101010101" pitchFamily="49" charset="-122"/>
              </a:rPr>
              <a:t>晨必歡呼喜樂</a:t>
            </a:r>
          </a:p>
        </p:txBody>
      </p:sp>
    </p:spTree>
    <p:extLst>
      <p:ext uri="{BB962C8B-B14F-4D97-AF65-F5344CB8AC3E}">
        <p14:creationId xmlns="" xmlns:p14="http://schemas.microsoft.com/office/powerpoint/2010/main" val="236140740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祢坐著為王</a:t>
            </a: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坐</a:t>
            </a:r>
            <a:r>
              <a:rPr lang="zh-TW" altLang="en-US" sz="5400" dirty="0">
                <a:latin typeface="楷体" panose="02010609060101010101" pitchFamily="49" charset="-122"/>
                <a:ea typeface="楷体" panose="02010609060101010101" pitchFamily="49" charset="-122"/>
              </a:rPr>
              <a:t>著為</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到</a:t>
            </a:r>
            <a:r>
              <a:rPr lang="zh-TW" altLang="en-US" sz="5400" dirty="0">
                <a:latin typeface="楷体" panose="02010609060101010101" pitchFamily="49" charset="-122"/>
                <a:ea typeface="楷体" panose="02010609060101010101" pitchFamily="49" charset="-122"/>
              </a:rPr>
              <a:t>永永遠</a:t>
            </a:r>
            <a:r>
              <a:rPr lang="zh-TW" altLang="en-US" sz="5400" dirty="0" smtClean="0">
                <a:latin typeface="楷体" panose="02010609060101010101" pitchFamily="49" charset="-122"/>
                <a:ea typeface="楷体" panose="02010609060101010101" pitchFamily="49" charset="-122"/>
              </a:rPr>
              <a:t>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雖</a:t>
            </a:r>
            <a:r>
              <a:rPr lang="zh-TW" altLang="en-US" sz="5400" dirty="0">
                <a:latin typeface="楷体" panose="02010609060101010101" pitchFamily="49" charset="-122"/>
                <a:ea typeface="楷体" panose="02010609060101010101" pitchFamily="49" charset="-122"/>
              </a:rPr>
              <a:t>洪水翻</a:t>
            </a:r>
            <a:r>
              <a:rPr lang="zh-TW" altLang="en-US" sz="5400" dirty="0" smtClean="0">
                <a:latin typeface="楷体" panose="02010609060101010101" pitchFamily="49" charset="-122"/>
                <a:ea typeface="楷体" panose="02010609060101010101" pitchFamily="49" charset="-122"/>
              </a:rPr>
              <a:t>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堅定仰</a:t>
            </a:r>
            <a:r>
              <a:rPr lang="zh-TW" altLang="en-US" sz="5400" dirty="0" smtClean="0">
                <a:latin typeface="楷体" panose="02010609060101010101" pitchFamily="49" charset="-122"/>
                <a:ea typeface="楷体" panose="02010609060101010101" pitchFamily="49" charset="-122"/>
              </a:rPr>
              <a:t>望</a:t>
            </a:r>
            <a:r>
              <a:rPr lang="zh-TW" altLang="en-US" sz="5400" dirty="0">
                <a:latin typeface="楷体" panose="02010609060101010101" pitchFamily="49" charset="-122"/>
                <a:ea typeface="楷体" panose="02010609060101010101" pitchFamily="49" charset="-122"/>
              </a:rPr>
              <a:t>祢</a:t>
            </a:r>
          </a:p>
        </p:txBody>
      </p:sp>
    </p:spTree>
    <p:extLst>
      <p:ext uri="{BB962C8B-B14F-4D97-AF65-F5344CB8AC3E}">
        <p14:creationId xmlns="" xmlns:p14="http://schemas.microsoft.com/office/powerpoint/2010/main" val="8609288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祢坐著為王</a:t>
            </a: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坐</a:t>
            </a:r>
            <a:r>
              <a:rPr lang="zh-TW" altLang="en-US" sz="5400" dirty="0">
                <a:latin typeface="楷体" panose="02010609060101010101" pitchFamily="49" charset="-122"/>
                <a:ea typeface="楷体" panose="02010609060101010101" pitchFamily="49" charset="-122"/>
              </a:rPr>
              <a:t>著為</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垂</a:t>
            </a:r>
            <a:r>
              <a:rPr lang="zh-TW" altLang="en-US" sz="5400" dirty="0">
                <a:latin typeface="楷体" panose="02010609060101010101" pitchFamily="49" charset="-122"/>
                <a:ea typeface="楷体" panose="02010609060101010101" pitchFamily="49" charset="-122"/>
              </a:rPr>
              <a:t>聽我呼</a:t>
            </a:r>
            <a:r>
              <a:rPr lang="zh-TW" altLang="en-US" sz="5400" dirty="0" smtClean="0">
                <a:latin typeface="楷体" panose="02010609060101010101" pitchFamily="49" charset="-122"/>
                <a:ea typeface="楷体" panose="02010609060101010101" pitchFamily="49" charset="-122"/>
              </a:rPr>
              <a:t>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使</a:t>
            </a:r>
            <a:r>
              <a:rPr lang="zh-TW" altLang="en-US" sz="5400" dirty="0">
                <a:latin typeface="楷体" panose="02010609060101010101" pitchFamily="49" charset="-122"/>
                <a:ea typeface="楷体" panose="02010609060101010101" pitchFamily="49" charset="-122"/>
              </a:rPr>
              <a:t>我靈甦</a:t>
            </a:r>
            <a:r>
              <a:rPr lang="zh-TW" altLang="en-US" sz="5400" dirty="0" smtClean="0">
                <a:latin typeface="楷体" panose="02010609060101010101" pitchFamily="49" charset="-122"/>
                <a:ea typeface="楷体" panose="02010609060101010101" pitchFamily="49" charset="-122"/>
              </a:rPr>
              <a:t>醒</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復活的生命</a:t>
            </a:r>
          </a:p>
        </p:txBody>
      </p:sp>
    </p:spTree>
    <p:extLst>
      <p:ext uri="{BB962C8B-B14F-4D97-AF65-F5344CB8AC3E}">
        <p14:creationId xmlns="" xmlns:p14="http://schemas.microsoft.com/office/powerpoint/2010/main" val="34703608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35</TotalTime>
  <Words>623</Words>
  <Application>Microsoft Office PowerPoint</Application>
  <PresentationFormat>On-screen Show (4:3)</PresentationFormat>
  <Paragraphs>40</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祢坐著為王</vt:lpstr>
      <vt:lpstr>祢坐著為王</vt:lpstr>
      <vt:lpstr>祢坐著為王</vt:lpstr>
      <vt:lpstr>祢坐著為王</vt:lpstr>
      <vt:lpstr>祢坐著為王</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cp:revision>
  <dcterms:created xsi:type="dcterms:W3CDTF">2015-02-07T13:24:58Z</dcterms:created>
  <dcterms:modified xsi:type="dcterms:W3CDTF">2017-05-17T03:37:12Z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