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500133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16542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4721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85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1/30/2017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71164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求主充滿</a:t>
            </a:r>
            <a:r>
              <a:rPr lang="zh-TW" altLang="en-US" dirty="0" smtClean="0">
                <a:effectLst/>
                <a:latin typeface="楷体" panose="02010609060101010101" pitchFamily="49" charset="-122"/>
                <a:ea typeface="楷体" panose="02010609060101010101" pitchFamily="49" charset="-122"/>
              </a:rPr>
              <a:t>我</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a:latin typeface="楷体" panose="02010609060101010101" pitchFamily="49" charset="-122"/>
                <a:ea typeface="楷体" panose="02010609060101010101" pitchFamily="49" charset="-122"/>
              </a:rPr>
              <a:t>詞</a:t>
            </a:r>
            <a:r>
              <a:rPr lang="zh-TW" altLang="en-US"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曲</a:t>
            </a:r>
            <a:r>
              <a:rPr lang="zh-TW" altLang="en-US" sz="4800" dirty="0" smtClean="0">
                <a:latin typeface="楷体" panose="02010609060101010101" pitchFamily="49" charset="-122"/>
                <a:ea typeface="楷体" panose="02010609060101010101" pitchFamily="49" charset="-122"/>
              </a:rPr>
              <a:t>：游智</a:t>
            </a:r>
            <a:r>
              <a:rPr lang="zh-TW" altLang="en-US" sz="4800" dirty="0">
                <a:latin typeface="楷体" panose="02010609060101010101" pitchFamily="49" charset="-122"/>
                <a:ea typeface="楷体" panose="02010609060101010101" pitchFamily="49" charset="-122"/>
              </a:rPr>
              <a:t>婷</a:t>
            </a:r>
            <a:endParaRPr lang="en-US" sz="4800" dirty="0">
              <a:latin typeface="楷体" panose="02010609060101010101" pitchFamily="49" charset="-122"/>
              <a:ea typeface="楷体" panose="02010609060101010101" pitchFamily="49" charset="-122"/>
            </a:endParaRPr>
          </a:p>
        </p:txBody>
      </p:sp>
      <p:pic>
        <p:nvPicPr>
          <p:cNvPr id="1026" name="Picture 2" descr="G:\QTEC\2017\20170205\1st Worship\02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a:t>
            </a:r>
            <a:r>
              <a:rPr lang="zh-TW" altLang="en-US" sz="5400" dirty="0" smtClean="0">
                <a:effectLst/>
                <a:latin typeface="楷体" panose="02010609060101010101" pitchFamily="49" charset="-122"/>
                <a:ea typeface="楷体" panose="02010609060101010101" pitchFamily="49" charset="-122"/>
              </a:rPr>
              <a:t>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來尋</a:t>
            </a:r>
            <a:r>
              <a:rPr lang="zh-TW" altLang="en-US" sz="5400" dirty="0" smtClean="0">
                <a:latin typeface="楷体" panose="02010609060101010101" pitchFamily="49" charset="-122"/>
                <a:ea typeface="楷体" panose="02010609060101010101" pitchFamily="49" charset="-122"/>
              </a:rPr>
              <a:t>求祢的面</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充</a:t>
            </a:r>
            <a:r>
              <a:rPr lang="zh-TW" altLang="en-US" sz="5400" dirty="0">
                <a:latin typeface="楷体" panose="02010609060101010101" pitchFamily="49" charset="-122"/>
                <a:ea typeface="楷体" panose="02010609060101010101" pitchFamily="49" charset="-122"/>
              </a:rPr>
              <a:t>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充滿我</a:t>
            </a:r>
          </a:p>
        </p:txBody>
      </p:sp>
      <p:pic>
        <p:nvPicPr>
          <p:cNvPr id="2050" name="Picture 2" descr="G:\QTEC\2017\20170205\1st Worship\022.jpg"/>
          <p:cNvPicPr>
            <a:picLocks noChangeAspect="1" noChangeArrowheads="1"/>
          </p:cNvPicPr>
          <p:nvPr/>
        </p:nvPicPr>
        <p:blipFill>
          <a:blip r:embed="rId3" cstate="print"/>
          <a:srcRect/>
          <a:stretch>
            <a:fillRect/>
          </a:stretch>
        </p:blipFill>
        <p:spPr bwMode="auto">
          <a:xfrm>
            <a:off x="0" y="0"/>
            <a:ext cx="9144000" cy="6629400"/>
          </a:xfrm>
          <a:prstGeom prst="rect">
            <a:avLst/>
          </a:prstGeom>
          <a:noFill/>
        </p:spPr>
      </p:pic>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a:t>
            </a:r>
            <a:r>
              <a:rPr lang="zh-TW" altLang="en-US" sz="5400" dirty="0" smtClean="0">
                <a:effectLst/>
                <a:latin typeface="楷体" panose="02010609060101010101" pitchFamily="49" charset="-122"/>
                <a:ea typeface="楷体" panose="02010609060101010101" pitchFamily="49" charset="-122"/>
              </a:rPr>
              <a:t>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渴</a:t>
            </a:r>
            <a:r>
              <a:rPr lang="zh-TW" altLang="en-US" sz="5400" dirty="0" smtClean="0">
                <a:latin typeface="楷体" panose="02010609060101010101" pitchFamily="49" charset="-122"/>
                <a:ea typeface="楷体" panose="02010609060101010101" pitchFamily="49" charset="-122"/>
              </a:rPr>
              <a:t>慕</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同</a:t>
            </a:r>
            <a:r>
              <a:rPr lang="zh-TW" altLang="en-US" sz="5400" dirty="0" smtClean="0">
                <a:latin typeface="楷体" panose="02010609060101010101" pitchFamily="49" charset="-122"/>
                <a:ea typeface="楷体" panose="02010609060101010101" pitchFamily="49" charset="-122"/>
              </a:rPr>
              <a:t>在</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潔</a:t>
            </a:r>
            <a:r>
              <a:rPr lang="zh-TW" altLang="en-US" sz="5400" dirty="0">
                <a:latin typeface="楷体" panose="02010609060101010101" pitchFamily="49" charset="-122"/>
                <a:ea typeface="楷体" panose="02010609060101010101" pitchFamily="49" charset="-122"/>
              </a:rPr>
              <a:t>淨</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充滿我</a:t>
            </a:r>
          </a:p>
        </p:txBody>
      </p:sp>
      <p:pic>
        <p:nvPicPr>
          <p:cNvPr id="3074" name="Picture 2" descr="G:\QTEC\2017\20170205\1st Worship\023.jpg"/>
          <p:cNvPicPr>
            <a:picLocks noChangeAspect="1" noChangeArrowheads="1"/>
          </p:cNvPicPr>
          <p:nvPr/>
        </p:nvPicPr>
        <p:blipFill>
          <a:blip r:embed="rId3" cstate="print"/>
          <a:srcRect/>
          <a:stretch>
            <a:fillRect/>
          </a:stretch>
        </p:blipFill>
        <p:spPr bwMode="auto">
          <a:xfrm>
            <a:off x="0" y="0"/>
            <a:ext cx="9144000" cy="6553200"/>
          </a:xfrm>
          <a:prstGeom prst="rect">
            <a:avLst/>
          </a:prstGeom>
          <a:noFill/>
        </p:spPr>
      </p:pic>
    </p:spTree>
    <p:extLst>
      <p:ext uri="{BB962C8B-B14F-4D97-AF65-F5344CB8AC3E}">
        <p14:creationId xmlns:p14="http://schemas.microsoft.com/office/powerpoint/2010/main" xmlns="" val="19099144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a:t>
            </a:r>
            <a:r>
              <a:rPr lang="zh-TW" altLang="en-US" sz="5400" dirty="0" smtClean="0">
                <a:effectLst/>
                <a:latin typeface="楷体" panose="02010609060101010101" pitchFamily="49" charset="-122"/>
                <a:ea typeface="楷体" panose="02010609060101010101" pitchFamily="49" charset="-122"/>
              </a:rPr>
              <a:t>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耶穌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寶血洗淨我</a:t>
            </a:r>
          </a:p>
        </p:txBody>
      </p:sp>
      <p:pic>
        <p:nvPicPr>
          <p:cNvPr id="4098" name="Picture 2" descr="G:\QTEC\2017\20170205\1st Worship\024.jpg"/>
          <p:cNvPicPr>
            <a:picLocks noChangeAspect="1" noChangeArrowheads="1"/>
          </p:cNvPicPr>
          <p:nvPr/>
        </p:nvPicPr>
        <p:blipFill>
          <a:blip r:embed="rId3" cstate="print"/>
          <a:srcRect/>
          <a:stretch>
            <a:fillRect/>
          </a:stretch>
        </p:blipFill>
        <p:spPr bwMode="auto">
          <a:xfrm>
            <a:off x="0" y="0"/>
            <a:ext cx="9144000" cy="6553200"/>
          </a:xfrm>
          <a:prstGeom prst="rect">
            <a:avLst/>
          </a:prstGeom>
          <a:noFill/>
        </p:spPr>
      </p:pic>
    </p:spTree>
    <p:extLst>
      <p:ext uri="{BB962C8B-B14F-4D97-AF65-F5344CB8AC3E}">
        <p14:creationId xmlns:p14="http://schemas.microsoft.com/office/powerpoint/2010/main" xmlns="" val="33225403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51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a:t>
            </a:r>
            <a:r>
              <a:rPr lang="zh-TW" altLang="en-US" sz="5400" dirty="0" smtClean="0">
                <a:effectLst/>
                <a:latin typeface="楷体" panose="02010609060101010101" pitchFamily="49" charset="-122"/>
                <a:ea typeface="楷体" panose="02010609060101010101" pitchFamily="49" charset="-122"/>
              </a:rPr>
              <a:t>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00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耶穌 耶穌</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以</a:t>
            </a:r>
            <a:r>
              <a:rPr lang="zh-TW" altLang="en-US" sz="5400" dirty="0">
                <a:latin typeface="楷体" panose="02010609060101010101" pitchFamily="49" charset="-122"/>
                <a:ea typeface="楷体" panose="02010609060101010101" pitchFamily="49" charset="-122"/>
              </a:rPr>
              <a:t>恩</a:t>
            </a:r>
            <a:r>
              <a:rPr lang="zh-TW" altLang="en-US" sz="5400" dirty="0" smtClean="0">
                <a:latin typeface="楷体" panose="02010609060101010101" pitchFamily="49" charset="-122"/>
                <a:ea typeface="楷体" panose="02010609060101010101" pitchFamily="49" charset="-122"/>
              </a:rPr>
              <a:t>典為我</a:t>
            </a:r>
            <a:r>
              <a:rPr lang="zh-TW" altLang="en-US" sz="5400" dirty="0">
                <a:latin typeface="楷体" panose="02010609060101010101" pitchFamily="49" charset="-122"/>
                <a:ea typeface="楷体" panose="02010609060101010101" pitchFamily="49" charset="-122"/>
              </a:rPr>
              <a:t>冠冕</a:t>
            </a:r>
          </a:p>
        </p:txBody>
      </p:sp>
      <p:pic>
        <p:nvPicPr>
          <p:cNvPr id="5122" name="Picture 2" descr="G:\QTEC\2017\20170205\1st Worship\02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27668821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116</TotalTime>
  <Words>607</Words>
  <Application>Microsoft Office PowerPoint</Application>
  <PresentationFormat>On-screen Show (4:3)</PresentationFormat>
  <Paragraphs>38</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求主充滿我</vt:lpstr>
      <vt:lpstr>求主充滿我</vt:lpstr>
      <vt:lpstr>求主充滿我</vt:lpstr>
      <vt:lpstr>求主充滿我</vt:lpstr>
      <vt:lpstr>求主充滿我</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28</cp:revision>
  <dcterms:created xsi:type="dcterms:W3CDTF">2015-02-07T13:24:58Z</dcterms:created>
  <dcterms:modified xsi:type="dcterms:W3CDTF">2017-01-31T04:36:24Z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