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87" autoAdjust="0"/>
  </p:normalViewPr>
  <p:slideViewPr>
    <p:cSldViewPr>
      <p:cViewPr>
        <p:scale>
          <a:sx n="50" d="100"/>
          <a:sy n="50" d="100"/>
        </p:scale>
        <p:origin x="-490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646-1E65-43EA-AF2D-2CB0608C92A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63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FA2D-98F6-40FA-A9AC-E8061C76C2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02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E860-CB64-40E4-8B08-BFB07651EA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A9F-FBFD-426E-BC05-0F465932A2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7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AA9-8C81-487D-848C-A9A34774DD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166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0917-9BC0-4641-942A-4A96AC70D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08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C42C-0586-44EC-88A9-539E37AFC6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74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2961-96C3-4803-BA9B-4F5F8F750EE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00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120E-608E-4870-90BB-64B9D1870A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027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0CA3-8BC6-4B33-8E92-B00DB9B200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12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97E-034F-481D-85B9-92A4DDC52D0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35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2E2EA-E92B-446C-A9E0-79711E51178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70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00506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2800" b="1" u="sng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祢的愛不離不棄</a:t>
            </a:r>
            <a:r>
              <a:rPr lang="zh-TW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         </a:t>
            </a:r>
            <a: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</a:br>
            <a:r>
              <a:rPr lang="zh-TW" altLang="zh-TW" sz="12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12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沒有一個憂患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耶穌不能擔當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沒有一個痛苦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耶穌不能背負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98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64502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我要向高山舉目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我的幫助從祢而來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滿有豐盛的慈愛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賜給凡求告祢名的人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34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78904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*</a:t>
            </a: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憐憫如江河湧流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在我敵人面前擺設筵席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使我的福杯滿溢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7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1490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  <a:cs typeface="新細明體" charset="-120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 pitchFamily="34" charset="0"/>
                <a:cs typeface="新細明體" charset="-120"/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時刻將我環繞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祢必永遠記念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與我所立的約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使我領受豐盛的恩典</a:t>
            </a: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D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佈景主題</vt:lpstr>
      <vt:lpstr>預設簡報設計</vt:lpstr>
      <vt:lpstr>祢的愛不離不棄             沒有一個憂患  耶穌不能擔當  沒有一個痛苦  耶穌不能背負 </vt:lpstr>
      <vt:lpstr>我要向高山舉目  我的幫助從祢而來  滿有豐盛的慈愛  賜給凡求告祢名的人 </vt:lpstr>
      <vt:lpstr>*祢的愛總是不離不棄  憐憫如江河湧流  在我敵人面前擺設筵席  使我的福杯滿溢 </vt:lpstr>
      <vt:lpstr>祢的愛總是不離不棄  時刻將我環繞  祢必永遠記念 與我所立的約  使我領受豐盛的恩典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願我的磐石被人稱頌     22.010    願我的磐石被人稱頌  願我的神被人尊崇 願我的磐石被人稱頌  願我的神被人尊崇</dc:title>
  <dc:creator>Hommie Yu</dc:creator>
  <cp:lastModifiedBy>Hommie Yu</cp:lastModifiedBy>
  <cp:revision>18</cp:revision>
  <dcterms:modified xsi:type="dcterms:W3CDTF">2017-04-07T03:18:02Z</dcterms:modified>
</cp:coreProperties>
</file>