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9" r:id="rId4"/>
    <p:sldId id="267" r:id="rId5"/>
    <p:sldId id="268" r:id="rId6"/>
    <p:sldId id="26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96" y="-7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1/9/2017 10:24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1/9/2017 10:25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1/9/2017 10:29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1/9/2017 10:30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G:\QTEC\2017\20170115\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5" name="Title 1"/>
          <p:cNvSpPr txBox="1">
            <a:spLocks/>
          </p:cNvSpPr>
          <p:nvPr/>
        </p:nvSpPr>
        <p:spPr>
          <a:xfrm>
            <a:off x="6019800" y="762000"/>
            <a:ext cx="2514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Jack </a:t>
            </a:r>
            <a:r>
              <a:rPr lang="en-US" altLang="zh-TW" sz="2600" spc="-150" dirty="0" err="1"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Hayford</a:t>
            </a: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1" name="Title 1"/>
          <p:cNvSpPr txBox="1">
            <a:spLocks/>
          </p:cNvSpPr>
          <p:nvPr/>
        </p:nvSpPr>
        <p:spPr>
          <a:xfrm>
            <a:off x="2209800" y="304800"/>
            <a:ext cx="4038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敬拜主</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76200" y="11430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zh-TW" sz="6600" dirty="0" smtClean="0">
                <a:solidFill>
                  <a:srgbClr val="FF0000"/>
                </a:solidFill>
                <a:latin typeface="標楷體" pitchFamily="65" charset="-120"/>
                <a:ea typeface="標楷體" pitchFamily="65" charset="-120"/>
              </a:rPr>
              <a:t>敬拜</a:t>
            </a:r>
            <a:r>
              <a:rPr lang="zh-TW" altLang="zh-TW" sz="6600" dirty="0" smtClean="0">
                <a:solidFill>
                  <a:srgbClr val="FF0000"/>
                </a:solidFill>
                <a:latin typeface="標楷體" pitchFamily="65" charset="-120"/>
                <a:ea typeface="標楷體" pitchFamily="65" charset="-120"/>
              </a:rPr>
              <a:t>主</a:t>
            </a:r>
            <a:endParaRPr lang="en-US" altLang="zh-TW" sz="6600" dirty="0" smtClean="0">
              <a:solidFill>
                <a:srgbClr val="FF0000"/>
              </a:solidFill>
              <a:latin typeface="標楷體" pitchFamily="65" charset="-120"/>
              <a:ea typeface="標楷體" pitchFamily="65" charset="-120"/>
            </a:endParaRPr>
          </a:p>
          <a:p>
            <a:pPr algn="ctr"/>
            <a:r>
              <a:rPr lang="zh-TW" altLang="zh-TW" sz="6600" dirty="0" smtClean="0">
                <a:solidFill>
                  <a:srgbClr val="FF0000"/>
                </a:solidFill>
                <a:latin typeface="標楷體" pitchFamily="65" charset="-120"/>
                <a:ea typeface="標楷體" pitchFamily="65" charset="-120"/>
              </a:rPr>
              <a:t>敬</a:t>
            </a:r>
            <a:r>
              <a:rPr lang="zh-TW" altLang="zh-TW" sz="6600" dirty="0" smtClean="0">
                <a:solidFill>
                  <a:srgbClr val="FF0000"/>
                </a:solidFill>
                <a:latin typeface="標楷體" pitchFamily="65" charset="-120"/>
                <a:ea typeface="標楷體" pitchFamily="65" charset="-120"/>
              </a:rPr>
              <a:t>拜全能的</a:t>
            </a:r>
            <a:r>
              <a:rPr lang="zh-TW" altLang="zh-TW" sz="6600" dirty="0" smtClean="0">
                <a:solidFill>
                  <a:srgbClr val="FF0000"/>
                </a:solidFill>
                <a:latin typeface="標楷體" pitchFamily="65" charset="-120"/>
                <a:ea typeface="標楷體" pitchFamily="65" charset="-120"/>
              </a:rPr>
              <a:t>主</a:t>
            </a:r>
            <a:endParaRPr lang="en-US" altLang="zh-TW" sz="6600" dirty="0" smtClean="0">
              <a:solidFill>
                <a:srgbClr val="FF0000"/>
              </a:solidFill>
              <a:latin typeface="標楷體" pitchFamily="65" charset="-120"/>
              <a:ea typeface="標楷體" pitchFamily="65" charset="-120"/>
            </a:endParaRPr>
          </a:p>
          <a:p>
            <a:pPr algn="ctr"/>
            <a:r>
              <a:rPr lang="zh-TW" altLang="zh-TW" sz="6600" dirty="0" smtClean="0">
                <a:solidFill>
                  <a:srgbClr val="FF0000"/>
                </a:solidFill>
                <a:latin typeface="標楷體" pitchFamily="65" charset="-120"/>
                <a:ea typeface="標楷體" pitchFamily="65" charset="-120"/>
              </a:rPr>
              <a:t>榮耀能</a:t>
            </a:r>
            <a:r>
              <a:rPr lang="zh-TW" altLang="zh-TW" sz="6600" dirty="0" smtClean="0">
                <a:solidFill>
                  <a:srgbClr val="FF0000"/>
                </a:solidFill>
                <a:latin typeface="標楷體" pitchFamily="65" charset="-120"/>
                <a:ea typeface="標楷體" pitchFamily="65" charset="-120"/>
              </a:rPr>
              <a:t>力</a:t>
            </a:r>
            <a:endParaRPr lang="en-US" altLang="zh-TW" sz="6600" dirty="0" smtClean="0">
              <a:solidFill>
                <a:srgbClr val="FF0000"/>
              </a:solidFill>
              <a:latin typeface="標楷體" pitchFamily="65" charset="-120"/>
              <a:ea typeface="標楷體" pitchFamily="65" charset="-120"/>
            </a:endParaRPr>
          </a:p>
          <a:p>
            <a:pPr algn="ctr"/>
            <a:r>
              <a:rPr lang="en-US" altLang="zh-TW" sz="6600" dirty="0" smtClean="0">
                <a:solidFill>
                  <a:srgbClr val="FF0000"/>
                </a:solidFill>
                <a:latin typeface="標楷體" pitchFamily="65" charset="-120"/>
                <a:ea typeface="標楷體" pitchFamily="65" charset="-120"/>
              </a:rPr>
              <a:t> </a:t>
            </a:r>
            <a:r>
              <a:rPr lang="zh-TW" altLang="zh-TW" sz="6600" dirty="0" smtClean="0">
                <a:solidFill>
                  <a:srgbClr val="FF0000"/>
                </a:solidFill>
                <a:latin typeface="標楷體" pitchFamily="65" charset="-120"/>
                <a:ea typeface="標楷體" pitchFamily="65" charset="-120"/>
              </a:rPr>
              <a:t>一切讚美都</a:t>
            </a:r>
            <a:r>
              <a:rPr lang="zh-TW" altLang="zh-TW" sz="6600" dirty="0" smtClean="0">
                <a:solidFill>
                  <a:srgbClr val="FF0000"/>
                </a:solidFill>
                <a:latin typeface="標楷體" pitchFamily="65" charset="-120"/>
                <a:ea typeface="標楷體" pitchFamily="65" charset="-120"/>
              </a:rPr>
              <a:t>歸</a:t>
            </a:r>
            <a:r>
              <a:rPr lang="zh-TW" altLang="en-US" sz="6600" dirty="0" smtClean="0">
                <a:solidFill>
                  <a:srgbClr val="FF0000"/>
                </a:solidFill>
                <a:latin typeface="標楷體" pitchFamily="65" charset="-120"/>
                <a:ea typeface="標楷體" pitchFamily="65" charset="-120"/>
              </a:rPr>
              <a:t>給</a:t>
            </a:r>
            <a:r>
              <a:rPr lang="zh-TW" altLang="zh-TW" sz="6600" dirty="0" smtClean="0">
                <a:solidFill>
                  <a:srgbClr val="FF0000"/>
                </a:solidFill>
                <a:latin typeface="標楷體" pitchFamily="65" charset="-120"/>
                <a:ea typeface="標楷體" pitchFamily="65" charset="-120"/>
              </a:rPr>
              <a:t>祂</a:t>
            </a:r>
            <a:r>
              <a:rPr lang="en-US" altLang="zh-TW" sz="6600" dirty="0" smtClean="0">
                <a:solidFill>
                  <a:srgbClr val="FF0000"/>
                </a:solidFill>
                <a:latin typeface="標楷體" pitchFamily="65" charset="-120"/>
                <a:ea typeface="標楷體" pitchFamily="65" charset="-120"/>
              </a:rPr>
              <a:t>!</a:t>
            </a:r>
            <a:endParaRPr lang="zh-TW" altLang="en-US" sz="66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G:\QTEC\2017\20170115\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5" name="Title 1"/>
          <p:cNvSpPr txBox="1">
            <a:spLocks/>
          </p:cNvSpPr>
          <p:nvPr/>
        </p:nvSpPr>
        <p:spPr>
          <a:xfrm>
            <a:off x="6019800" y="762000"/>
            <a:ext cx="2514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Jack </a:t>
            </a:r>
            <a:r>
              <a:rPr lang="en-US" altLang="zh-TW" sz="2600" spc="-150" dirty="0" err="1"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Hayford</a:t>
            </a: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1" name="Title 1"/>
          <p:cNvSpPr txBox="1">
            <a:spLocks/>
          </p:cNvSpPr>
          <p:nvPr/>
        </p:nvSpPr>
        <p:spPr>
          <a:xfrm>
            <a:off x="2209800" y="304800"/>
            <a:ext cx="4038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敬拜主</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152400" y="11430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zh-TW" sz="6600" dirty="0" smtClean="0">
                <a:solidFill>
                  <a:srgbClr val="FF0000"/>
                </a:solidFill>
                <a:latin typeface="標楷體" pitchFamily="65" charset="-120"/>
                <a:ea typeface="標楷體" pitchFamily="65" charset="-120"/>
              </a:rPr>
              <a:t>敬拜</a:t>
            </a:r>
            <a:r>
              <a:rPr lang="zh-TW" altLang="zh-TW" sz="6600" dirty="0" smtClean="0">
                <a:solidFill>
                  <a:srgbClr val="FF0000"/>
                </a:solidFill>
                <a:latin typeface="標楷體" pitchFamily="65" charset="-120"/>
                <a:ea typeface="標楷體" pitchFamily="65" charset="-120"/>
              </a:rPr>
              <a:t>主</a:t>
            </a:r>
            <a:endParaRPr lang="en-US" altLang="zh-TW" sz="6600" dirty="0" smtClean="0">
              <a:solidFill>
                <a:srgbClr val="FF0000"/>
              </a:solidFill>
              <a:latin typeface="標楷體" pitchFamily="65" charset="-120"/>
              <a:ea typeface="標楷體" pitchFamily="65" charset="-120"/>
            </a:endParaRPr>
          </a:p>
          <a:p>
            <a:pPr algn="ctr"/>
            <a:r>
              <a:rPr lang="zh-TW" altLang="zh-TW" sz="6600" dirty="0" smtClean="0">
                <a:solidFill>
                  <a:srgbClr val="FF0000"/>
                </a:solidFill>
                <a:latin typeface="標楷體" pitchFamily="65" charset="-120"/>
                <a:ea typeface="標楷體" pitchFamily="65" charset="-120"/>
              </a:rPr>
              <a:t>敬</a:t>
            </a:r>
            <a:r>
              <a:rPr lang="zh-TW" altLang="zh-TW" sz="6600" dirty="0" smtClean="0">
                <a:solidFill>
                  <a:srgbClr val="FF0000"/>
                </a:solidFill>
                <a:latin typeface="標楷體" pitchFamily="65" charset="-120"/>
                <a:ea typeface="標楷體" pitchFamily="65" charset="-120"/>
              </a:rPr>
              <a:t>拜權柄的</a:t>
            </a:r>
            <a:r>
              <a:rPr lang="zh-TW" altLang="zh-TW" sz="6600" dirty="0" smtClean="0">
                <a:solidFill>
                  <a:srgbClr val="FF0000"/>
                </a:solidFill>
                <a:latin typeface="標楷體" pitchFamily="65" charset="-120"/>
                <a:ea typeface="標楷體" pitchFamily="65" charset="-120"/>
              </a:rPr>
              <a:t>主</a:t>
            </a:r>
            <a:endParaRPr lang="en-US" altLang="zh-TW" sz="6600" dirty="0" smtClean="0">
              <a:solidFill>
                <a:srgbClr val="FF0000"/>
              </a:solidFill>
              <a:latin typeface="標楷體" pitchFamily="65" charset="-120"/>
              <a:ea typeface="標楷體" pitchFamily="65" charset="-120"/>
            </a:endParaRPr>
          </a:p>
          <a:p>
            <a:pPr algn="ctr"/>
            <a:r>
              <a:rPr lang="zh-TW" altLang="zh-TW" sz="6600" dirty="0" smtClean="0">
                <a:solidFill>
                  <a:srgbClr val="FF0000"/>
                </a:solidFill>
                <a:latin typeface="標楷體" pitchFamily="65" charset="-120"/>
                <a:ea typeface="標楷體" pitchFamily="65" charset="-120"/>
              </a:rPr>
              <a:t>從</a:t>
            </a:r>
            <a:r>
              <a:rPr lang="zh-TW" altLang="zh-TW" sz="6600" dirty="0" smtClean="0">
                <a:solidFill>
                  <a:srgbClr val="FF0000"/>
                </a:solidFill>
                <a:latin typeface="標楷體" pitchFamily="65" charset="-120"/>
                <a:ea typeface="標楷體" pitchFamily="65" charset="-120"/>
              </a:rPr>
              <a:t>祂寶</a:t>
            </a:r>
            <a:r>
              <a:rPr lang="zh-TW" altLang="zh-TW" sz="6600" dirty="0" smtClean="0">
                <a:solidFill>
                  <a:srgbClr val="FF0000"/>
                </a:solidFill>
                <a:latin typeface="標楷體" pitchFamily="65" charset="-120"/>
                <a:ea typeface="標楷體" pitchFamily="65" charset="-120"/>
              </a:rPr>
              <a:t>座能力流出</a:t>
            </a:r>
            <a:endParaRPr lang="en-US" altLang="zh-TW" sz="6600" dirty="0" smtClean="0">
              <a:solidFill>
                <a:srgbClr val="FF0000"/>
              </a:solidFill>
              <a:latin typeface="標楷體" pitchFamily="65" charset="-120"/>
              <a:ea typeface="標楷體" pitchFamily="65" charset="-120"/>
            </a:endParaRPr>
          </a:p>
          <a:p>
            <a:pPr algn="ctr"/>
            <a:r>
              <a:rPr lang="zh-TW" altLang="zh-TW" sz="6600" dirty="0" smtClean="0">
                <a:solidFill>
                  <a:srgbClr val="FF0000"/>
                </a:solidFill>
                <a:latin typeface="標楷體" pitchFamily="65" charset="-120"/>
                <a:ea typeface="標楷體" pitchFamily="65" charset="-120"/>
              </a:rPr>
              <a:t>流</a:t>
            </a:r>
            <a:r>
              <a:rPr lang="zh-TW" altLang="zh-TW" sz="6600" dirty="0" smtClean="0">
                <a:solidFill>
                  <a:srgbClr val="FF0000"/>
                </a:solidFill>
                <a:latin typeface="標楷體" pitchFamily="65" charset="-120"/>
                <a:ea typeface="標楷體" pitchFamily="65" charset="-120"/>
              </a:rPr>
              <a:t>到萬民！</a:t>
            </a:r>
            <a:endParaRPr lang="zh-TW" altLang="en-US" sz="66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G:\QTEC\2017\20170115\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5" name="Title 1"/>
          <p:cNvSpPr txBox="1">
            <a:spLocks/>
          </p:cNvSpPr>
          <p:nvPr/>
        </p:nvSpPr>
        <p:spPr>
          <a:xfrm>
            <a:off x="6019800" y="762000"/>
            <a:ext cx="2514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Jack </a:t>
            </a:r>
            <a:r>
              <a:rPr lang="en-US" altLang="zh-TW" sz="2600" spc="-150" dirty="0" err="1"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Hayford</a:t>
            </a: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1" name="Title 1"/>
          <p:cNvSpPr txBox="1">
            <a:spLocks/>
          </p:cNvSpPr>
          <p:nvPr/>
        </p:nvSpPr>
        <p:spPr>
          <a:xfrm>
            <a:off x="2209800" y="304800"/>
            <a:ext cx="4038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敬拜主</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76200" y="12954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zh-TW" sz="6600" dirty="0" smtClean="0">
                <a:solidFill>
                  <a:srgbClr val="FF0000"/>
                </a:solidFill>
                <a:latin typeface="標楷體" pitchFamily="65" charset="-120"/>
                <a:ea typeface="標楷體" pitchFamily="65" charset="-120"/>
              </a:rPr>
              <a:t>來高</a:t>
            </a:r>
            <a:r>
              <a:rPr lang="zh-TW" altLang="zh-TW" sz="6600" dirty="0" smtClean="0">
                <a:solidFill>
                  <a:srgbClr val="FF0000"/>
                </a:solidFill>
                <a:latin typeface="標楷體" pitchFamily="65" charset="-120"/>
                <a:ea typeface="標楷體" pitchFamily="65" charset="-120"/>
              </a:rPr>
              <a:t>舉</a:t>
            </a:r>
            <a:r>
              <a:rPr lang="en-US" altLang="zh-TW" sz="6600" dirty="0" smtClean="0">
                <a:solidFill>
                  <a:srgbClr val="FF0000"/>
                </a:solidFill>
                <a:latin typeface="標楷體" pitchFamily="65" charset="-120"/>
                <a:ea typeface="標楷體" pitchFamily="65" charset="-120"/>
              </a:rPr>
              <a:t> </a:t>
            </a:r>
            <a:r>
              <a:rPr lang="zh-TW" altLang="zh-TW" sz="6600" dirty="0" smtClean="0">
                <a:solidFill>
                  <a:srgbClr val="FF0000"/>
                </a:solidFill>
                <a:latin typeface="標楷體" pitchFamily="65" charset="-120"/>
                <a:ea typeface="標楷體" pitchFamily="65" charset="-120"/>
              </a:rPr>
              <a:t>一</a:t>
            </a:r>
            <a:r>
              <a:rPr lang="zh-TW" altLang="zh-TW" sz="6600" dirty="0" smtClean="0">
                <a:solidFill>
                  <a:srgbClr val="FF0000"/>
                </a:solidFill>
                <a:latin typeface="標楷體" pitchFamily="65" charset="-120"/>
                <a:ea typeface="標楷體" pitchFamily="65" charset="-120"/>
              </a:rPr>
              <a:t>同高</a:t>
            </a:r>
            <a:r>
              <a:rPr lang="zh-TW" altLang="zh-TW" sz="6600" dirty="0" smtClean="0">
                <a:solidFill>
                  <a:srgbClr val="FF0000"/>
                </a:solidFill>
                <a:latin typeface="標楷體" pitchFamily="65" charset="-120"/>
                <a:ea typeface="標楷體" pitchFamily="65" charset="-120"/>
              </a:rPr>
              <a:t>舉</a:t>
            </a:r>
            <a:endParaRPr lang="en-US" altLang="zh-TW" sz="6600" dirty="0" smtClean="0">
              <a:solidFill>
                <a:srgbClr val="FF0000"/>
              </a:solidFill>
              <a:latin typeface="標楷體" pitchFamily="65" charset="-120"/>
              <a:ea typeface="標楷體" pitchFamily="65" charset="-120"/>
            </a:endParaRPr>
          </a:p>
          <a:p>
            <a:pPr algn="ctr"/>
            <a:r>
              <a:rPr lang="zh-TW" altLang="zh-TW" sz="6600" dirty="0" smtClean="0">
                <a:solidFill>
                  <a:srgbClr val="FF0000"/>
                </a:solidFill>
                <a:latin typeface="標楷體" pitchFamily="65" charset="-120"/>
                <a:ea typeface="標楷體" pitchFamily="65" charset="-120"/>
              </a:rPr>
              <a:t>主</a:t>
            </a:r>
            <a:r>
              <a:rPr lang="zh-TW" altLang="zh-TW" sz="6600" dirty="0" smtClean="0">
                <a:solidFill>
                  <a:srgbClr val="FF0000"/>
                </a:solidFill>
                <a:latin typeface="標楷體" pitchFamily="65" charset="-120"/>
                <a:ea typeface="標楷體" pitchFamily="65" charset="-120"/>
              </a:rPr>
              <a:t>耶穌聖</a:t>
            </a:r>
            <a:r>
              <a:rPr lang="zh-TW" altLang="zh-TW" sz="6600" dirty="0" smtClean="0">
                <a:solidFill>
                  <a:srgbClr val="FF0000"/>
                </a:solidFill>
                <a:latin typeface="標楷體" pitchFamily="65" charset="-120"/>
                <a:ea typeface="標楷體" pitchFamily="65" charset="-120"/>
              </a:rPr>
              <a:t>名</a:t>
            </a:r>
            <a:endParaRPr lang="en-US" altLang="zh-TW" sz="6600" dirty="0" smtClean="0">
              <a:solidFill>
                <a:srgbClr val="FF0000"/>
              </a:solidFill>
              <a:latin typeface="標楷體" pitchFamily="65" charset="-120"/>
              <a:ea typeface="標楷體" pitchFamily="65" charset="-120"/>
            </a:endParaRPr>
          </a:p>
          <a:p>
            <a:pPr algn="ctr"/>
            <a:r>
              <a:rPr lang="zh-TW" altLang="zh-TW" sz="6600" dirty="0" smtClean="0">
                <a:solidFill>
                  <a:srgbClr val="FF0000"/>
                </a:solidFill>
                <a:latin typeface="標楷體" pitchFamily="65" charset="-120"/>
                <a:ea typeface="標楷體" pitchFamily="65" charset="-120"/>
              </a:rPr>
              <a:t>來彰</a:t>
            </a:r>
            <a:r>
              <a:rPr lang="zh-TW" altLang="zh-TW" sz="6600" dirty="0" smtClean="0">
                <a:solidFill>
                  <a:srgbClr val="FF0000"/>
                </a:solidFill>
                <a:latin typeface="標楷體" pitchFamily="65" charset="-120"/>
                <a:ea typeface="標楷體" pitchFamily="65" charset="-120"/>
              </a:rPr>
              <a:t>顯</a:t>
            </a:r>
            <a:r>
              <a:rPr lang="en-US" altLang="zh-TW" sz="6600" dirty="0" smtClean="0">
                <a:solidFill>
                  <a:srgbClr val="FF0000"/>
                </a:solidFill>
                <a:latin typeface="標楷體" pitchFamily="65" charset="-120"/>
                <a:ea typeface="標楷體" pitchFamily="65" charset="-120"/>
              </a:rPr>
              <a:t> </a:t>
            </a:r>
            <a:r>
              <a:rPr lang="zh-TW" altLang="zh-TW" sz="6600" dirty="0" smtClean="0">
                <a:solidFill>
                  <a:srgbClr val="FF0000"/>
                </a:solidFill>
                <a:latin typeface="標楷體" pitchFamily="65" charset="-120"/>
                <a:ea typeface="標楷體" pitchFamily="65" charset="-120"/>
              </a:rPr>
              <a:t>一</a:t>
            </a:r>
            <a:r>
              <a:rPr lang="zh-TW" altLang="zh-TW" sz="6600" dirty="0" smtClean="0">
                <a:solidFill>
                  <a:srgbClr val="FF0000"/>
                </a:solidFill>
                <a:latin typeface="標楷體" pitchFamily="65" charset="-120"/>
                <a:ea typeface="標楷體" pitchFamily="65" charset="-120"/>
              </a:rPr>
              <a:t>同彰</a:t>
            </a:r>
            <a:r>
              <a:rPr lang="zh-TW" altLang="zh-TW" sz="6600" dirty="0" smtClean="0">
                <a:solidFill>
                  <a:srgbClr val="FF0000"/>
                </a:solidFill>
                <a:latin typeface="標楷體" pitchFamily="65" charset="-120"/>
                <a:ea typeface="標楷體" pitchFamily="65" charset="-120"/>
              </a:rPr>
              <a:t>顯</a:t>
            </a:r>
            <a:endParaRPr lang="en-US" altLang="zh-TW" sz="6600" dirty="0" smtClean="0">
              <a:solidFill>
                <a:srgbClr val="FF0000"/>
              </a:solidFill>
              <a:latin typeface="標楷體" pitchFamily="65" charset="-120"/>
              <a:ea typeface="標楷體" pitchFamily="65" charset="-120"/>
            </a:endParaRPr>
          </a:p>
          <a:p>
            <a:pPr algn="ctr"/>
            <a:r>
              <a:rPr lang="en-US" altLang="zh-TW" sz="6600" dirty="0" smtClean="0">
                <a:solidFill>
                  <a:srgbClr val="FF0000"/>
                </a:solidFill>
                <a:latin typeface="標楷體" pitchFamily="65" charset="-120"/>
                <a:ea typeface="標楷體" pitchFamily="65" charset="-120"/>
              </a:rPr>
              <a:t> </a:t>
            </a:r>
            <a:r>
              <a:rPr lang="zh-TW" altLang="zh-TW" sz="6600" dirty="0" smtClean="0">
                <a:solidFill>
                  <a:srgbClr val="FF0000"/>
                </a:solidFill>
                <a:latin typeface="標楷體" pitchFamily="65" charset="-120"/>
                <a:ea typeface="標楷體" pitchFamily="65" charset="-120"/>
              </a:rPr>
              <a:t>耶穌榮耀</a:t>
            </a:r>
            <a:r>
              <a:rPr lang="zh-TW" altLang="zh-TW" sz="6600" dirty="0" smtClean="0">
                <a:solidFill>
                  <a:srgbClr val="FF0000"/>
                </a:solidFill>
                <a:latin typeface="標楷體" pitchFamily="65" charset="-120"/>
                <a:ea typeface="標楷體" pitchFamily="65" charset="-120"/>
              </a:rPr>
              <a:t>王</a:t>
            </a:r>
            <a:r>
              <a:rPr lang="en-US" altLang="zh-TW" sz="6600" dirty="0" smtClean="0">
                <a:solidFill>
                  <a:srgbClr val="FF0000"/>
                </a:solidFill>
                <a:latin typeface="標楷體" pitchFamily="65" charset="-120"/>
                <a:ea typeface="標楷體" pitchFamily="65" charset="-120"/>
              </a:rPr>
              <a:t>~~</a:t>
            </a:r>
            <a:endParaRPr lang="zh-TW" altLang="en-US" sz="66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G:\QTEC\2017\20170115\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5" name="Title 1"/>
          <p:cNvSpPr txBox="1">
            <a:spLocks/>
          </p:cNvSpPr>
          <p:nvPr/>
        </p:nvSpPr>
        <p:spPr>
          <a:xfrm>
            <a:off x="6019800" y="762000"/>
            <a:ext cx="2514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Jack </a:t>
            </a:r>
            <a:r>
              <a:rPr lang="en-US" altLang="zh-TW" sz="2600" spc="-150" dirty="0" err="1"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Hayford</a:t>
            </a: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1" name="Title 1"/>
          <p:cNvSpPr txBox="1">
            <a:spLocks/>
          </p:cNvSpPr>
          <p:nvPr/>
        </p:nvSpPr>
        <p:spPr>
          <a:xfrm>
            <a:off x="2209800" y="304800"/>
            <a:ext cx="4038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敬拜主</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76200" y="11430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zh-TW" sz="6600" dirty="0" smtClean="0">
                <a:solidFill>
                  <a:srgbClr val="FF0000"/>
                </a:solidFill>
                <a:latin typeface="標楷體" pitchFamily="65" charset="-120"/>
                <a:ea typeface="標楷體" pitchFamily="65" charset="-120"/>
              </a:rPr>
              <a:t>敬拜</a:t>
            </a:r>
            <a:r>
              <a:rPr lang="zh-TW" altLang="zh-TW" sz="6600" dirty="0" smtClean="0">
                <a:solidFill>
                  <a:srgbClr val="FF0000"/>
                </a:solidFill>
                <a:latin typeface="標楷體" pitchFamily="65" charset="-120"/>
                <a:ea typeface="標楷體" pitchFamily="65" charset="-120"/>
              </a:rPr>
              <a:t>主</a:t>
            </a:r>
            <a:endParaRPr lang="en-US" altLang="zh-TW" sz="6600" dirty="0" smtClean="0">
              <a:solidFill>
                <a:srgbClr val="FF0000"/>
              </a:solidFill>
              <a:latin typeface="標楷體" pitchFamily="65" charset="-120"/>
              <a:ea typeface="標楷體" pitchFamily="65" charset="-120"/>
            </a:endParaRPr>
          </a:p>
          <a:p>
            <a:pPr algn="ctr"/>
            <a:r>
              <a:rPr lang="zh-TW" altLang="zh-TW" sz="6600" dirty="0" smtClean="0">
                <a:solidFill>
                  <a:srgbClr val="FF0000"/>
                </a:solidFill>
                <a:latin typeface="標楷體" pitchFamily="65" charset="-120"/>
                <a:ea typeface="標楷體" pitchFamily="65" charset="-120"/>
              </a:rPr>
              <a:t>敬拜尊貴的主</a:t>
            </a:r>
            <a:endParaRPr lang="en-US" altLang="zh-TW" sz="6600" dirty="0" smtClean="0">
              <a:solidFill>
                <a:srgbClr val="FF0000"/>
              </a:solidFill>
              <a:latin typeface="標楷體" pitchFamily="65" charset="-120"/>
              <a:ea typeface="標楷體" pitchFamily="65" charset="-120"/>
            </a:endParaRPr>
          </a:p>
          <a:p>
            <a:pPr algn="ctr"/>
            <a:r>
              <a:rPr lang="zh-TW" altLang="zh-TW" sz="6600" dirty="0" smtClean="0">
                <a:solidFill>
                  <a:srgbClr val="FF0000"/>
                </a:solidFill>
                <a:latin typeface="標楷體" pitchFamily="65" charset="-120"/>
                <a:ea typeface="標楷體" pitchFamily="65" charset="-120"/>
              </a:rPr>
              <a:t>祂</a:t>
            </a:r>
            <a:r>
              <a:rPr lang="zh-TW" altLang="zh-TW" sz="6600" dirty="0" smtClean="0">
                <a:solidFill>
                  <a:srgbClr val="FF0000"/>
                </a:solidFill>
                <a:latin typeface="標楷體" pitchFamily="65" charset="-120"/>
                <a:ea typeface="標楷體" pitchFamily="65" charset="-120"/>
              </a:rPr>
              <a:t>曾捨</a:t>
            </a:r>
            <a:r>
              <a:rPr lang="zh-TW" altLang="zh-TW" sz="6600" dirty="0" smtClean="0">
                <a:solidFill>
                  <a:srgbClr val="FF0000"/>
                </a:solidFill>
                <a:latin typeface="標楷體" pitchFamily="65" charset="-120"/>
                <a:ea typeface="標楷體" pitchFamily="65" charset="-120"/>
              </a:rPr>
              <a:t>命</a:t>
            </a:r>
            <a:r>
              <a:rPr lang="en-US" altLang="zh-TW" sz="6600" dirty="0" smtClean="0">
                <a:solidFill>
                  <a:srgbClr val="FF0000"/>
                </a:solidFill>
                <a:latin typeface="標楷體" pitchFamily="65" charset="-120"/>
                <a:ea typeface="標楷體" pitchFamily="65" charset="-120"/>
              </a:rPr>
              <a:t> </a:t>
            </a:r>
            <a:r>
              <a:rPr lang="zh-TW" altLang="zh-TW" sz="6600" dirty="0" smtClean="0">
                <a:solidFill>
                  <a:srgbClr val="FF0000"/>
                </a:solidFill>
                <a:latin typeface="標楷體" pitchFamily="65" charset="-120"/>
                <a:ea typeface="標楷體" pitchFamily="65" charset="-120"/>
              </a:rPr>
              <a:t>今</a:t>
            </a:r>
            <a:r>
              <a:rPr lang="zh-TW" altLang="zh-TW" sz="6600" dirty="0" smtClean="0">
                <a:solidFill>
                  <a:srgbClr val="FF0000"/>
                </a:solidFill>
                <a:latin typeface="標楷體" pitchFamily="65" charset="-120"/>
                <a:ea typeface="標楷體" pitchFamily="65" charset="-120"/>
              </a:rPr>
              <a:t>得榮</a:t>
            </a:r>
            <a:r>
              <a:rPr lang="zh-TW" altLang="zh-TW" sz="6600" dirty="0" smtClean="0">
                <a:solidFill>
                  <a:srgbClr val="FF0000"/>
                </a:solidFill>
                <a:latin typeface="標楷體" pitchFamily="65" charset="-120"/>
                <a:ea typeface="標楷體" pitchFamily="65" charset="-120"/>
              </a:rPr>
              <a:t>耀</a:t>
            </a:r>
            <a:endParaRPr lang="en-US" altLang="zh-TW" sz="6600" dirty="0" smtClean="0">
              <a:solidFill>
                <a:srgbClr val="FF0000"/>
              </a:solidFill>
              <a:latin typeface="標楷體" pitchFamily="65" charset="-120"/>
              <a:ea typeface="標楷體" pitchFamily="65" charset="-120"/>
            </a:endParaRPr>
          </a:p>
          <a:p>
            <a:pPr algn="ctr"/>
            <a:r>
              <a:rPr lang="zh-TW" altLang="en-US" sz="6600" dirty="0" smtClean="0">
                <a:solidFill>
                  <a:srgbClr val="FF0000"/>
                </a:solidFill>
                <a:latin typeface="標楷體" pitchFamily="65" charset="-120"/>
                <a:ea typeface="標楷體" pitchFamily="65" charset="-120"/>
              </a:rPr>
              <a:t> </a:t>
            </a:r>
            <a:r>
              <a:rPr lang="zh-TW" altLang="zh-TW" sz="6600" dirty="0" smtClean="0">
                <a:solidFill>
                  <a:srgbClr val="FF0000"/>
                </a:solidFill>
                <a:latin typeface="標楷體" pitchFamily="65" charset="-120"/>
                <a:ea typeface="標楷體" pitchFamily="65" charset="-120"/>
              </a:rPr>
              <a:t>萬</a:t>
            </a:r>
            <a:r>
              <a:rPr lang="zh-TW" altLang="zh-TW" sz="6600" dirty="0" smtClean="0">
                <a:solidFill>
                  <a:srgbClr val="FF0000"/>
                </a:solidFill>
                <a:latin typeface="標楷體" pitchFamily="65" charset="-120"/>
                <a:ea typeface="標楷體" pitchFamily="65" charset="-120"/>
              </a:rPr>
              <a:t>王之</a:t>
            </a:r>
            <a:r>
              <a:rPr lang="zh-TW" altLang="zh-TW" sz="6600" dirty="0" smtClean="0">
                <a:solidFill>
                  <a:srgbClr val="FF0000"/>
                </a:solidFill>
                <a:latin typeface="標楷體" pitchFamily="65" charset="-120"/>
                <a:ea typeface="標楷體" pitchFamily="65" charset="-120"/>
              </a:rPr>
              <a:t>王</a:t>
            </a:r>
            <a:endParaRPr lang="zh-TW" altLang="en-US" sz="66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280</TotalTime>
  <Words>521</Words>
  <Application>Microsoft Office PowerPoint</Application>
  <PresentationFormat>On-screen Show (4:3)</PresentationFormat>
  <Paragraphs>40</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Slide 1</vt:lpstr>
      <vt:lpstr>Slide 2</vt:lpstr>
      <vt:lpstr>Slide 3</vt:lpstr>
      <vt:lpstr>Slide 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54</cp:revision>
  <dcterms:created xsi:type="dcterms:W3CDTF">2015-02-07T13:24:58Z</dcterms:created>
  <dcterms:modified xsi:type="dcterms:W3CDTF">2017-01-10T03:34:37Z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