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3" r:id="rId2"/>
    <p:sldId id="274" r:id="rId3"/>
    <p:sldId id="275" r:id="rId4"/>
    <p:sldId id="276" r:id="rId5"/>
    <p:sldId id="277" r:id="rId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4FC3AA-C493-4795-8256-EA31A9F0D9FB}" type="datetimeFigureOut">
              <a:rPr lang="zh-TW" altLang="en-US" smtClean="0"/>
              <a:pPr/>
              <a:t>2017/9/28</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4A709B-5191-47F4-B2C8-FAE008E56340}"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3254098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9374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419775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791322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1003595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Click to edit Master subtitle style</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7" name="Date Placeholder 6"/>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Date Placeholder 2"/>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C8F21-29A6-48C5-82DD-8C72933DBB27}" type="datetimeFigureOut">
              <a:rPr lang="zh-TW" altLang="en-US" smtClean="0"/>
              <a:pPr/>
              <a:t>2017/9/28</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715C6-D75D-4441-ACCB-BAF0019F77C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16832"/>
            <a:ext cx="7681913" cy="990095"/>
          </a:xfrm>
        </p:spPr>
        <p:txBody>
          <a:bodyPr>
            <a:normAutofit/>
          </a:bodyPr>
          <a:lstStyle/>
          <a:p>
            <a:pPr algn="ctr"/>
            <a:r>
              <a:rPr lang="zh-TW" altLang="en-US" sz="5400" b="1" dirty="0">
                <a:solidFill>
                  <a:schemeClr val="accent1">
                    <a:lumMod val="75000"/>
                  </a:schemeClr>
                </a:solidFill>
                <a:latin typeface="楷体" panose="02010609060101010101" pitchFamily="49" charset="-122"/>
                <a:ea typeface="楷体" panose="02010609060101010101" pitchFamily="49" charset="-122"/>
              </a:rPr>
              <a:t>因祂活著</a:t>
            </a:r>
            <a:endParaRPr lang="zh-TW" altLang="en-US" sz="5400" b="1" dirty="0">
              <a:solidFill>
                <a:schemeClr val="accent1">
                  <a:lumMod val="75000"/>
                </a:schemeClr>
              </a:solidFill>
              <a:ea typeface="楷体" panose="02010609060101010101" pitchFamily="49" charset="-122"/>
            </a:endParaRPr>
          </a:p>
        </p:txBody>
      </p:sp>
      <p:grpSp>
        <p:nvGrpSpPr>
          <p:cNvPr id="4" name="Group 3"/>
          <p:cNvGrpSpPr/>
          <p:nvPr/>
        </p:nvGrpSpPr>
        <p:grpSpPr>
          <a:xfrm>
            <a:off x="1331640" y="5301208"/>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8855"/>
            <a:ext cx="8382000" cy="747897"/>
          </a:xfrm>
        </p:spPr>
        <p:txBody>
          <a:bodyPr>
            <a:noAutofit/>
          </a:bodyPr>
          <a:lstStyle/>
          <a:p>
            <a:pPr algn="ctr"/>
            <a:r>
              <a:rPr lang="zh-TW" altLang="en-US" sz="5400" b="1" dirty="0">
                <a:solidFill>
                  <a:schemeClr val="accent1">
                    <a:lumMod val="75000"/>
                  </a:schemeClr>
                </a:solidFill>
                <a:latin typeface="楷体" panose="02010609060101010101" pitchFamily="49" charset="-122"/>
                <a:ea typeface="楷体" panose="02010609060101010101" pitchFamily="49" charset="-122"/>
              </a:rPr>
              <a:t>因祂活著</a:t>
            </a:r>
          </a:p>
        </p:txBody>
      </p:sp>
      <p:sp>
        <p:nvSpPr>
          <p:cNvPr id="3" name="Text Placeholder 2"/>
          <p:cNvSpPr>
            <a:spLocks noGrp="1"/>
          </p:cNvSpPr>
          <p:nvPr>
            <p:ph type="body" sz="quarter" idx="10"/>
          </p:nvPr>
        </p:nvSpPr>
        <p:spPr>
          <a:xfrm>
            <a:off x="323528" y="1628800"/>
            <a:ext cx="8382000" cy="3490186"/>
          </a:xfrm>
        </p:spPr>
        <p:txBody>
          <a:bodyPr>
            <a:normAutofit lnSpcReduction="10000"/>
          </a:bodyPr>
          <a:lstStyle/>
          <a:p>
            <a:pPr marL="0" indent="0" algn="ctr">
              <a:buNone/>
            </a:pPr>
            <a:r>
              <a:rPr lang="zh-TW" altLang="en-US" sz="5400" dirty="0">
                <a:latin typeface="楷体" panose="02010609060101010101" pitchFamily="49" charset="-122"/>
                <a:ea typeface="楷体" panose="02010609060101010101" pitchFamily="49" charset="-122"/>
              </a:rPr>
              <a:t>神差愛</a:t>
            </a:r>
            <a:r>
              <a:rPr lang="zh-TW" altLang="en-US" sz="5400" dirty="0" smtClean="0">
                <a:latin typeface="楷体" panose="02010609060101010101" pitchFamily="49" charset="-122"/>
                <a:ea typeface="楷体" panose="02010609060101010101" pitchFamily="49" charset="-122"/>
              </a:rPr>
              <a:t>子</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祂名叫耶穌</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祂賜下</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醫</a:t>
            </a:r>
            <a:r>
              <a:rPr lang="zh-TW" altLang="en-US" sz="5400" dirty="0">
                <a:latin typeface="楷体" panose="02010609060101010101" pitchFamily="49" charset="-122"/>
                <a:ea typeface="楷体" panose="02010609060101010101" pitchFamily="49" charset="-122"/>
              </a:rPr>
              <a:t>治寬</a:t>
            </a:r>
            <a:r>
              <a:rPr lang="zh-TW" altLang="en-US" sz="5400" dirty="0" smtClean="0">
                <a:latin typeface="楷体" panose="02010609060101010101" pitchFamily="49" charset="-122"/>
                <a:ea typeface="楷体" panose="02010609060101010101" pitchFamily="49" charset="-122"/>
              </a:rPr>
              <a:t>恕</a:t>
            </a:r>
            <a:endParaRPr lang="zh-TW" altLang="en-US" sz="5400" dirty="0">
              <a:latin typeface="楷体" panose="02010609060101010101" pitchFamily="49" charset="-122"/>
              <a:ea typeface="楷体" panose="02010609060101010101" pitchFamily="49" charset="-122"/>
            </a:endParaRPr>
          </a:p>
        </p:txBody>
      </p:sp>
      <p:grpSp>
        <p:nvGrpSpPr>
          <p:cNvPr id="4" name="Group 3"/>
          <p:cNvGrpSpPr/>
          <p:nvPr/>
        </p:nvGrpSpPr>
        <p:grpSpPr>
          <a:xfrm>
            <a:off x="1331640" y="5301208"/>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Tree>
    <p:extLst>
      <p:ext uri="{BB962C8B-B14F-4D97-AF65-F5344CB8AC3E}">
        <p14:creationId xmlns="" xmlns:p14="http://schemas.microsoft.com/office/powerpoint/2010/main" val="14899044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51520" y="1700808"/>
            <a:ext cx="8382000" cy="3490186"/>
          </a:xfrm>
        </p:spPr>
        <p:txBody>
          <a:bodyPr>
            <a:normAutofit lnSpcReduction="10000"/>
          </a:bodyPr>
          <a:lstStyle/>
          <a:p>
            <a:pPr marL="0" indent="0" algn="ctr">
              <a:buNone/>
            </a:pPr>
            <a:r>
              <a:rPr lang="zh-TW" altLang="en-US" sz="5400" dirty="0">
                <a:latin typeface="楷体" panose="02010609060101010101" pitchFamily="49" charset="-122"/>
                <a:ea typeface="楷体" panose="02010609060101010101" pitchFamily="49" charset="-122"/>
              </a:rPr>
              <a:t>死裡復</a:t>
            </a:r>
            <a:r>
              <a:rPr lang="zh-TW" altLang="en-US" sz="5400" dirty="0" smtClean="0">
                <a:latin typeface="楷体" panose="02010609060101010101" pitchFamily="49" charset="-122"/>
                <a:ea typeface="楷体" panose="02010609060101010101" pitchFamily="49" charset="-122"/>
              </a:rPr>
              <a:t>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使</a:t>
            </a:r>
            <a:r>
              <a:rPr lang="zh-TW" altLang="en-US" sz="5400" dirty="0">
                <a:latin typeface="楷体" panose="02010609060101010101" pitchFamily="49" charset="-122"/>
                <a:ea typeface="楷体" panose="02010609060101010101" pitchFamily="49" charset="-122"/>
              </a:rPr>
              <a:t>我得自由</a:t>
            </a:r>
          </a:p>
          <a:p>
            <a:pPr marL="0" indent="0" algn="ctr">
              <a:buNone/>
            </a:pPr>
            <a:r>
              <a:rPr lang="zh-TW" altLang="en-US" sz="5400" dirty="0">
                <a:latin typeface="楷体" panose="02010609060101010101" pitchFamily="49" charset="-122"/>
                <a:ea typeface="楷体" panose="02010609060101010101" pitchFamily="49" charset="-122"/>
              </a:rPr>
              <a:t>那空墳</a:t>
            </a:r>
            <a:r>
              <a:rPr lang="zh-TW" altLang="en-US" sz="5400" dirty="0" smtClean="0">
                <a:latin typeface="楷体" panose="02010609060101010101" pitchFamily="49" charset="-122"/>
                <a:ea typeface="楷体" panose="02010609060101010101" pitchFamily="49" charset="-122"/>
              </a:rPr>
              <a:t>墓就是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我得救的記</a:t>
            </a:r>
            <a:r>
              <a:rPr lang="zh-TW" altLang="en-US" sz="5400" dirty="0">
                <a:latin typeface="楷体" panose="02010609060101010101" pitchFamily="49" charset="-122"/>
                <a:ea typeface="楷体" panose="02010609060101010101" pitchFamily="49" charset="-122"/>
              </a:rPr>
              <a:t>號</a:t>
            </a:r>
          </a:p>
        </p:txBody>
      </p:sp>
      <p:grpSp>
        <p:nvGrpSpPr>
          <p:cNvPr id="4" name="Group 3"/>
          <p:cNvGrpSpPr/>
          <p:nvPr/>
        </p:nvGrpSpPr>
        <p:grpSpPr>
          <a:xfrm>
            <a:off x="1331640" y="5301208"/>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8" name="Title 1"/>
          <p:cNvSpPr txBox="1">
            <a:spLocks/>
          </p:cNvSpPr>
          <p:nvPr/>
        </p:nvSpPr>
        <p:spPr>
          <a:xfrm>
            <a:off x="381000" y="448855"/>
            <a:ext cx="8382000" cy="747897"/>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TW" altLang="en-US" sz="5400" b="1" i="0" u="none" strike="noStrike" kern="1200" cap="none" spc="0" normalizeH="0" baseline="0" noProof="0" dirty="0" smtClean="0">
                <a:ln>
                  <a:noFill/>
                </a:ln>
                <a:solidFill>
                  <a:schemeClr val="accent1">
                    <a:lumMod val="75000"/>
                  </a:schemeClr>
                </a:solidFill>
                <a:effectLst/>
                <a:uLnTx/>
                <a:uFillTx/>
                <a:latin typeface="楷体" panose="02010609060101010101" pitchFamily="49" charset="-122"/>
                <a:ea typeface="楷体" panose="02010609060101010101" pitchFamily="49" charset="-122"/>
                <a:cs typeface="+mj-cs"/>
              </a:rPr>
              <a:t>因祂活著</a:t>
            </a:r>
            <a:endParaRPr kumimoji="0" lang="zh-TW" altLang="en-US" sz="5400" b="1" i="0" u="none" strike="noStrike" kern="1200" cap="none" spc="0" normalizeH="0" baseline="0" noProof="0" dirty="0">
              <a:ln>
                <a:noFill/>
              </a:ln>
              <a:solidFill>
                <a:schemeClr val="accent1">
                  <a:lumMod val="75000"/>
                </a:schemeClr>
              </a:solidFill>
              <a:effectLst/>
              <a:uLnTx/>
              <a:uFillTx/>
              <a:latin typeface="楷体" panose="02010609060101010101" pitchFamily="49" charset="-122"/>
              <a:ea typeface="楷体" panose="02010609060101010101" pitchFamily="49" charset="-122"/>
              <a:cs typeface="+mj-cs"/>
            </a:endParaRPr>
          </a:p>
        </p:txBody>
      </p:sp>
    </p:spTree>
    <p:extLst>
      <p:ext uri="{BB962C8B-B14F-4D97-AF65-F5344CB8AC3E}">
        <p14:creationId xmlns="" xmlns:p14="http://schemas.microsoft.com/office/powerpoint/2010/main" val="84632083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23528" y="1700808"/>
            <a:ext cx="8382000" cy="3490186"/>
          </a:xfrm>
        </p:spPr>
        <p:txBody>
          <a:bodyPr>
            <a:normAutofit lnSpcReduction="10000"/>
          </a:bodyPr>
          <a:lstStyle/>
          <a:p>
            <a:pPr marL="0" indent="0" algn="ctr">
              <a:buNone/>
            </a:pPr>
            <a:r>
              <a:rPr lang="zh-TW" altLang="en-US" sz="5400" dirty="0">
                <a:latin typeface="楷体" panose="02010609060101010101" pitchFamily="49" charset="-122"/>
                <a:ea typeface="楷体" panose="02010609060101010101" pitchFamily="49" charset="-122"/>
              </a:rPr>
              <a:t>因祂活</a:t>
            </a:r>
            <a:r>
              <a:rPr lang="zh-TW" altLang="en-US" sz="5400" dirty="0" smtClean="0">
                <a:latin typeface="楷体" panose="02010609060101010101" pitchFamily="49" charset="-122"/>
                <a:ea typeface="楷体" panose="02010609060101010101" pitchFamily="49" charset="-122"/>
              </a:rPr>
              <a:t>著</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能面對明</a:t>
            </a:r>
            <a:r>
              <a:rPr lang="zh-TW" altLang="en-US" sz="5400" dirty="0" smtClean="0">
                <a:latin typeface="楷体" panose="02010609060101010101" pitchFamily="49" charset="-122"/>
                <a:ea typeface="楷体" panose="02010609060101010101" pitchFamily="49" charset="-122"/>
              </a:rPr>
              <a:t>天</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因祂活</a:t>
            </a:r>
            <a:r>
              <a:rPr lang="zh-TW" altLang="en-US" sz="5400" dirty="0" smtClean="0">
                <a:latin typeface="楷体" panose="02010609060101010101" pitchFamily="49" charset="-122"/>
                <a:ea typeface="楷体" panose="02010609060101010101" pitchFamily="49" charset="-122"/>
              </a:rPr>
              <a:t>著</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不</a:t>
            </a:r>
            <a:r>
              <a:rPr lang="zh-TW" altLang="en-US" sz="5400" dirty="0">
                <a:latin typeface="楷体" panose="02010609060101010101" pitchFamily="49" charset="-122"/>
                <a:ea typeface="楷体" panose="02010609060101010101" pitchFamily="49" charset="-122"/>
              </a:rPr>
              <a:t>再懼怕</a:t>
            </a:r>
          </a:p>
        </p:txBody>
      </p:sp>
      <p:grpSp>
        <p:nvGrpSpPr>
          <p:cNvPr id="4" name="Group 3"/>
          <p:cNvGrpSpPr/>
          <p:nvPr/>
        </p:nvGrpSpPr>
        <p:grpSpPr>
          <a:xfrm>
            <a:off x="1331640" y="5301208"/>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8" name="Title 1"/>
          <p:cNvSpPr>
            <a:spLocks noGrp="1"/>
          </p:cNvSpPr>
          <p:nvPr>
            <p:ph type="title"/>
          </p:nvPr>
        </p:nvSpPr>
        <p:spPr>
          <a:xfrm>
            <a:off x="381000" y="448855"/>
            <a:ext cx="8382000" cy="747897"/>
          </a:xfrm>
        </p:spPr>
        <p:txBody>
          <a:bodyPr>
            <a:noAutofit/>
          </a:bodyPr>
          <a:lstStyle/>
          <a:p>
            <a:pPr algn="ctr"/>
            <a:r>
              <a:rPr lang="zh-TW" altLang="en-US" sz="5400" b="1" dirty="0">
                <a:solidFill>
                  <a:schemeClr val="accent1">
                    <a:lumMod val="75000"/>
                  </a:schemeClr>
                </a:solidFill>
                <a:latin typeface="楷体" panose="02010609060101010101" pitchFamily="49" charset="-122"/>
                <a:ea typeface="楷体" panose="02010609060101010101" pitchFamily="49" charset="-122"/>
              </a:rPr>
              <a:t>因祂活著</a:t>
            </a:r>
          </a:p>
        </p:txBody>
      </p:sp>
    </p:spTree>
    <p:extLst>
      <p:ext uri="{BB962C8B-B14F-4D97-AF65-F5344CB8AC3E}">
        <p14:creationId xmlns="" xmlns:p14="http://schemas.microsoft.com/office/powerpoint/2010/main" val="319154325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23528" y="1700808"/>
            <a:ext cx="8382000" cy="3490186"/>
          </a:xfrm>
        </p:spPr>
        <p:txBody>
          <a:bodyPr>
            <a:normAutofit lnSpcReduction="10000"/>
          </a:bodyPr>
          <a:lstStyle/>
          <a:p>
            <a:pPr marL="0" indent="0" algn="ctr">
              <a:buNone/>
            </a:pPr>
            <a:r>
              <a:rPr lang="zh-TW" altLang="en-US" sz="5400" dirty="0">
                <a:latin typeface="楷体" panose="02010609060101010101" pitchFamily="49" charset="-122"/>
                <a:ea typeface="楷体" panose="02010609060101010101" pitchFamily="49" charset="-122"/>
              </a:rPr>
              <a:t>我深知</a:t>
            </a:r>
            <a:r>
              <a:rPr lang="zh-TW" altLang="en-US" sz="5400" dirty="0" smtClean="0">
                <a:latin typeface="楷体" panose="02010609060101010101" pitchFamily="49" charset="-122"/>
                <a:ea typeface="楷体" panose="02010609060101010101" pitchFamily="49" charset="-122"/>
              </a:rPr>
              <a:t>道</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掌管明</a:t>
            </a:r>
            <a:r>
              <a:rPr lang="zh-TW" altLang="en-US" sz="5400" dirty="0" smtClean="0">
                <a:latin typeface="楷体" panose="02010609060101010101" pitchFamily="49" charset="-122"/>
                <a:ea typeface="楷体" panose="02010609060101010101" pitchFamily="49" charset="-122"/>
              </a:rPr>
              <a:t>天</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生命充滿了希</a:t>
            </a:r>
            <a:r>
              <a:rPr lang="zh-TW" altLang="en-US" sz="5400" dirty="0" smtClean="0">
                <a:latin typeface="楷体" panose="02010609060101010101" pitchFamily="49" charset="-122"/>
                <a:ea typeface="楷体" panose="02010609060101010101" pitchFamily="49" charset="-122"/>
              </a:rPr>
              <a:t>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只因祂</a:t>
            </a:r>
            <a:r>
              <a:rPr lang="zh-TW" altLang="en-US" sz="5400" dirty="0">
                <a:latin typeface="楷体" panose="02010609060101010101" pitchFamily="49" charset="-122"/>
                <a:ea typeface="楷体" panose="02010609060101010101" pitchFamily="49" charset="-122"/>
              </a:rPr>
              <a:t>活著</a:t>
            </a:r>
          </a:p>
        </p:txBody>
      </p:sp>
      <p:grpSp>
        <p:nvGrpSpPr>
          <p:cNvPr id="4" name="Group 3"/>
          <p:cNvGrpSpPr/>
          <p:nvPr/>
        </p:nvGrpSpPr>
        <p:grpSpPr>
          <a:xfrm>
            <a:off x="1331640" y="5301208"/>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8" name="Title 1"/>
          <p:cNvSpPr>
            <a:spLocks noGrp="1"/>
          </p:cNvSpPr>
          <p:nvPr>
            <p:ph type="title"/>
          </p:nvPr>
        </p:nvSpPr>
        <p:spPr>
          <a:xfrm>
            <a:off x="381000" y="448855"/>
            <a:ext cx="8382000" cy="747897"/>
          </a:xfrm>
        </p:spPr>
        <p:txBody>
          <a:bodyPr>
            <a:noAutofit/>
          </a:bodyPr>
          <a:lstStyle/>
          <a:p>
            <a:pPr algn="ctr"/>
            <a:r>
              <a:rPr lang="zh-TW" altLang="en-US" sz="5400" b="1" dirty="0">
                <a:solidFill>
                  <a:schemeClr val="accent1">
                    <a:lumMod val="75000"/>
                  </a:schemeClr>
                </a:solidFill>
                <a:latin typeface="楷体" panose="02010609060101010101" pitchFamily="49" charset="-122"/>
                <a:ea typeface="楷体" panose="02010609060101010101" pitchFamily="49" charset="-122"/>
              </a:rPr>
              <a:t>因祂活著</a:t>
            </a:r>
          </a:p>
        </p:txBody>
      </p:sp>
    </p:spTree>
    <p:extLst>
      <p:ext uri="{BB962C8B-B14F-4D97-AF65-F5344CB8AC3E}">
        <p14:creationId xmlns="" xmlns:p14="http://schemas.microsoft.com/office/powerpoint/2010/main" val="9775109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607</Words>
  <Application>Microsoft Office PowerPoint</Application>
  <PresentationFormat>On-screen Show (4:3)</PresentationFormat>
  <Paragraphs>41</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因祂活著</vt:lpstr>
      <vt:lpstr>因祂活著</vt:lpstr>
      <vt:lpstr>Slide 3</vt:lpstr>
      <vt:lpstr>因祂活著</vt:lpstr>
      <vt:lpstr>因祂活著</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STUPID</dc:creator>
  <cp:lastModifiedBy>STUPID</cp:lastModifiedBy>
  <cp:revision>4</cp:revision>
  <dcterms:created xsi:type="dcterms:W3CDTF">2017-09-12T02:12:47Z</dcterms:created>
  <dcterms:modified xsi:type="dcterms:W3CDTF">2017-09-29T01:09:48Z</dcterms:modified>
</cp:coreProperties>
</file>