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5" r:id="rId4"/>
    <p:sldId id="266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FC3AA-C493-4795-8256-EA31A9F0D9FB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A709B-5191-47F4-B2C8-FAE008E563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170080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看見神的愛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681913" cy="760412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詞、曲</a:t>
            </a:r>
            <a:r>
              <a:rPr lang="zh-TW" altLang="en-US" sz="44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：盛曉玫</a:t>
            </a:r>
            <a:endParaRPr lang="en-US" sz="440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看見神的愛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12776"/>
            <a:ext cx="8382000" cy="349018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我看見神的愛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在溫暖的陽光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我看見神的愛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在澎湃的海洋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看見神的愛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251520" y="1484784"/>
            <a:ext cx="8382000" cy="34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我看見神的愛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在憐憫的心腸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我看見神的愛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在你我的臉上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看見神的愛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395536" y="1412776"/>
            <a:ext cx="8382000" cy="34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在每個微笑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在每個擁抱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在每個祈禱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我能看見神的愛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STUPID</dc:creator>
  <cp:lastModifiedBy>STUPID</cp:lastModifiedBy>
  <cp:revision>2</cp:revision>
  <dcterms:created xsi:type="dcterms:W3CDTF">2017-09-12T02:12:47Z</dcterms:created>
  <dcterms:modified xsi:type="dcterms:W3CDTF">2017-09-12T02:26:14Z</dcterms:modified>
</cp:coreProperties>
</file>