
<file path=[Content_Types].xml><?xml version="1.0" encoding="utf-8"?>
<Types xmlns="http://schemas.openxmlformats.org/package/2006/content-types">
  <Override PartName="/ppt/slideMasters/slideMaster2.xml" ContentType="application/vnd.openxmlformats-officedocument.presentationml.slideMaster+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8"/>
  </p:notesMasterIdLst>
  <p:sldIdLst>
    <p:sldId id="257" r:id="rId4"/>
    <p:sldId id="258"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08" y="-73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2/28/2017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9228149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13099252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4582140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2/28/2017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589329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69"/>
          <p:cNvPicPr>
            <a:picLocks noChangeAspect="1" noChangeArrowheads="1"/>
          </p:cNvPicPr>
          <p:nvPr/>
        </p:nvPicPr>
        <p:blipFill>
          <a:blip r:embed="rId3" cstate="print"/>
          <a:srcRect/>
          <a:stretch>
            <a:fillRect/>
          </a:stretch>
        </p:blipFill>
        <p:spPr>
          <a:xfrm>
            <a:off x="0" y="0"/>
            <a:ext cx="9144000" cy="6858000"/>
          </a:xfrm>
          <a:prstGeom prst="rect">
            <a:avLst/>
          </a:prstGeom>
          <a:noFill/>
          <a:ln/>
        </p:spPr>
      </p:pic>
      <p:sp>
        <p:nvSpPr>
          <p:cNvPr id="2" name="Title 1"/>
          <p:cNvSpPr>
            <a:spLocks noGrp="1"/>
          </p:cNvSpPr>
          <p:nvPr>
            <p:ph type="ctrTitle"/>
          </p:nvPr>
        </p:nvSpPr>
        <p:spPr>
          <a:xfrm>
            <a:off x="730250" y="2438400"/>
            <a:ext cx="7681913" cy="990095"/>
          </a:xfrm>
        </p:spPr>
        <p:txBody>
          <a:bodyPr/>
          <a:lstStyle/>
          <a:p>
            <a:pPr algn="ctr"/>
            <a:r>
              <a:rPr lang="zh-TW" altLang="en-US" dirty="0" smtClean="0">
                <a:effectLst/>
                <a:latin typeface="楷体" panose="02010609060101010101" pitchFamily="49" charset="-122"/>
                <a:ea typeface="楷体" panose="02010609060101010101" pitchFamily="49" charset="-122"/>
              </a:rPr>
              <a:t>耶</a:t>
            </a:r>
            <a:r>
              <a:rPr lang="zh-TW" altLang="en-US" dirty="0">
                <a:effectLst/>
                <a:latin typeface="楷体" panose="02010609060101010101" pitchFamily="49" charset="-122"/>
                <a:ea typeface="楷体" panose="02010609060101010101" pitchFamily="49" charset="-122"/>
              </a:rPr>
              <a:t>和華神已掌權</a:t>
            </a:r>
          </a:p>
        </p:txBody>
      </p:sp>
      <p:sp>
        <p:nvSpPr>
          <p:cNvPr id="3" name="Subtitle 2"/>
          <p:cNvSpPr>
            <a:spLocks noGrp="1"/>
          </p:cNvSpPr>
          <p:nvPr>
            <p:ph type="subTitle" idx="1"/>
          </p:nvPr>
        </p:nvSpPr>
        <p:spPr>
          <a:xfrm>
            <a:off x="730249" y="4495800"/>
            <a:ext cx="7681913" cy="838200"/>
          </a:xfrm>
        </p:spPr>
        <p:txBody>
          <a:bodyPr/>
          <a:lstStyle/>
          <a:p>
            <a:pPr algn="ctr"/>
            <a:r>
              <a:rPr lang="zh-TW" altLang="en-US" sz="5400" dirty="0">
                <a:latin typeface="楷体" panose="02010609060101010101" pitchFamily="49" charset="-122"/>
                <a:ea typeface="楷体" panose="02010609060101010101" pitchFamily="49" charset="-122"/>
              </a:rPr>
              <a:t>詞、曲</a:t>
            </a:r>
            <a:r>
              <a:rPr lang="zh-TW" altLang="en-US" sz="5400" dirty="0" smtClean="0">
                <a:latin typeface="楷体" panose="02010609060101010101" pitchFamily="49" charset="-122"/>
                <a:ea typeface="楷体" panose="02010609060101010101" pitchFamily="49" charset="-122"/>
              </a:rPr>
              <a:t>：李育群</a:t>
            </a:r>
            <a:endParaRPr lang="en-US" sz="5400" dirty="0">
              <a:latin typeface="楷体" panose="02010609060101010101" pitchFamily="49" charset="-122"/>
              <a:ea typeface="楷体" panose="02010609060101010101" pitchFamily="49" charset="-122"/>
            </a:endParaRP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69"/>
          <p:cNvPicPr>
            <a:picLocks noChangeAspect="1" noChangeArrowheads="1"/>
          </p:cNvPicPr>
          <p:nvPr/>
        </p:nvPicPr>
        <p:blipFill>
          <a:blip r:embed="rId3" cstate="print"/>
          <a:srcRect/>
          <a:stretch>
            <a:fillRect/>
          </a:stretch>
        </p:blipFill>
        <p:spPr>
          <a:xfrm>
            <a:off x="0" y="0"/>
            <a:ext cx="9144000" cy="6858000"/>
          </a:xfrm>
          <a:prstGeom prst="rect">
            <a:avLst/>
          </a:prstGeom>
          <a:noFill/>
          <a:ln/>
        </p:spPr>
      </p:pic>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耶和華神已掌權</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主耶和華我的神我的</a:t>
            </a:r>
            <a:r>
              <a:rPr lang="zh-TW" altLang="en-US" sz="5400" dirty="0" smtClean="0">
                <a:latin typeface="楷体" panose="02010609060101010101" pitchFamily="49" charset="-122"/>
                <a:ea typeface="楷体" panose="02010609060101010101" pitchFamily="49" charset="-122"/>
              </a:rPr>
              <a:t>王</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我</a:t>
            </a:r>
            <a:r>
              <a:rPr lang="zh-TW" altLang="en-US" sz="5400" dirty="0">
                <a:latin typeface="楷体" panose="02010609060101010101" pitchFamily="49" charset="-122"/>
                <a:ea typeface="楷体" panose="02010609060101010101" pitchFamily="49" charset="-122"/>
              </a:rPr>
              <a:t>的心要倚</a:t>
            </a:r>
            <a:r>
              <a:rPr lang="zh-TW" altLang="en-US" sz="5400" dirty="0" smtClean="0">
                <a:latin typeface="楷体" panose="02010609060101010101" pitchFamily="49" charset="-122"/>
                <a:ea typeface="楷体" panose="02010609060101010101" pitchFamily="49" charset="-122"/>
              </a:rPr>
              <a:t>靠祢</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凡投</a:t>
            </a:r>
            <a:r>
              <a:rPr lang="zh-TW" altLang="en-US" sz="5400" dirty="0" smtClean="0">
                <a:latin typeface="楷体" panose="02010609060101010101" pitchFamily="49" charset="-122"/>
                <a:ea typeface="楷体" panose="02010609060101010101" pitchFamily="49" charset="-122"/>
              </a:rPr>
              <a:t>靠</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必不懼</a:t>
            </a:r>
            <a:r>
              <a:rPr lang="zh-TW" altLang="en-US" sz="5400" dirty="0" smtClean="0">
                <a:latin typeface="楷体" panose="02010609060101010101" pitchFamily="49" charset="-122"/>
                <a:ea typeface="楷体" panose="02010609060101010101" pitchFamily="49" charset="-122"/>
              </a:rPr>
              <a:t>怕</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等候</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必不羞愧</a:t>
            </a:r>
          </a:p>
        </p:txBody>
      </p:sp>
    </p:spTree>
    <p:extLst>
      <p:ext uri="{BB962C8B-B14F-4D97-AF65-F5344CB8AC3E}">
        <p14:creationId xmlns:p14="http://schemas.microsoft.com/office/powerpoint/2010/main" xmlns="" val="114538672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69"/>
          <p:cNvPicPr>
            <a:picLocks noChangeAspect="1" noChangeArrowheads="1"/>
          </p:cNvPicPr>
          <p:nvPr/>
        </p:nvPicPr>
        <p:blipFill>
          <a:blip r:embed="rId3" cstate="print"/>
          <a:srcRect/>
          <a:stretch>
            <a:fillRect/>
          </a:stretch>
        </p:blipFill>
        <p:spPr>
          <a:xfrm>
            <a:off x="0" y="0"/>
            <a:ext cx="9144000" cy="6858000"/>
          </a:xfrm>
          <a:prstGeom prst="rect">
            <a:avLst/>
          </a:prstGeom>
          <a:noFill/>
          <a:ln/>
        </p:spPr>
      </p:pic>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耶和華神已掌權</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smtClean="0">
                <a:latin typeface="楷体" panose="02010609060101010101" pitchFamily="49" charset="-122"/>
                <a:ea typeface="楷体" panose="02010609060101010101" pitchFamily="49" charset="-122"/>
              </a:rPr>
              <a:t>願</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崇高過於諸</a:t>
            </a:r>
            <a:r>
              <a:rPr lang="zh-TW" altLang="en-US" sz="5400" dirty="0" smtClean="0">
                <a:latin typeface="楷体" panose="02010609060101010101" pitchFamily="49" charset="-122"/>
                <a:ea typeface="楷体" panose="02010609060101010101" pitchFamily="49" charset="-122"/>
              </a:rPr>
              <a:t>天</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的</a:t>
            </a:r>
            <a:r>
              <a:rPr lang="zh-TW" altLang="en-US" sz="5400" dirty="0">
                <a:latin typeface="楷体" panose="02010609060101010101" pitchFamily="49" charset="-122"/>
                <a:ea typeface="楷体" panose="02010609060101010101" pitchFamily="49" charset="-122"/>
              </a:rPr>
              <a:t>榮耀高過全</a:t>
            </a:r>
            <a:r>
              <a:rPr lang="zh-TW" altLang="en-US" sz="5400" dirty="0" smtClean="0">
                <a:latin typeface="楷体" panose="02010609060101010101" pitchFamily="49" charset="-122"/>
                <a:ea typeface="楷体" panose="02010609060101010101" pitchFamily="49" charset="-122"/>
              </a:rPr>
              <a:t>地</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統</a:t>
            </a:r>
            <a:r>
              <a:rPr lang="zh-TW" altLang="en-US" sz="5400" dirty="0">
                <a:latin typeface="楷体" panose="02010609060101010101" pitchFamily="49" charset="-122"/>
                <a:ea typeface="楷体" panose="02010609060101010101" pitchFamily="49" charset="-122"/>
              </a:rPr>
              <a:t>管萬</a:t>
            </a:r>
            <a:r>
              <a:rPr lang="zh-TW" altLang="en-US" sz="5400" dirty="0" smtClean="0">
                <a:latin typeface="楷体" panose="02010609060101010101" pitchFamily="49" charset="-122"/>
                <a:ea typeface="楷体" panose="02010609060101010101" pitchFamily="49" charset="-122"/>
              </a:rPr>
              <a:t>有 祢治</a:t>
            </a:r>
            <a:r>
              <a:rPr lang="zh-TW" altLang="en-US" sz="5400" dirty="0">
                <a:latin typeface="楷体" panose="02010609060101010101" pitchFamily="49" charset="-122"/>
                <a:ea typeface="楷体" panose="02010609060101010101" pitchFamily="49" charset="-122"/>
              </a:rPr>
              <a:t>理列</a:t>
            </a:r>
            <a:r>
              <a:rPr lang="zh-TW" altLang="en-US" sz="5400" dirty="0" smtClean="0">
                <a:latin typeface="楷体" panose="02010609060101010101" pitchFamily="49" charset="-122"/>
                <a:ea typeface="楷体" panose="02010609060101010101" pitchFamily="49" charset="-122"/>
              </a:rPr>
              <a:t>邦</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萬</a:t>
            </a:r>
            <a:r>
              <a:rPr lang="zh-TW" altLang="en-US" sz="5400" dirty="0">
                <a:latin typeface="楷体" panose="02010609060101010101" pitchFamily="49" charset="-122"/>
                <a:ea typeface="楷体" panose="02010609060101010101" pitchFamily="49" charset="-122"/>
              </a:rPr>
              <a:t>國萬民都敬</a:t>
            </a:r>
            <a:r>
              <a:rPr lang="zh-TW" altLang="en-US" sz="5400" dirty="0" smtClean="0">
                <a:latin typeface="楷体" panose="02010609060101010101" pitchFamily="49" charset="-122"/>
                <a:ea typeface="楷体" panose="02010609060101010101" pitchFamily="49" charset="-122"/>
              </a:rPr>
              <a:t>拜</a:t>
            </a:r>
            <a:r>
              <a:rPr lang="zh-TW" altLang="en-US" sz="5400" dirty="0">
                <a:latin typeface="楷体" panose="02010609060101010101" pitchFamily="49" charset="-122"/>
                <a:ea typeface="楷体" panose="02010609060101010101" pitchFamily="49" charset="-122"/>
              </a:rPr>
              <a:t>祢</a:t>
            </a:r>
          </a:p>
        </p:txBody>
      </p:sp>
    </p:spTree>
    <p:extLst>
      <p:ext uri="{BB962C8B-B14F-4D97-AF65-F5344CB8AC3E}">
        <p14:creationId xmlns:p14="http://schemas.microsoft.com/office/powerpoint/2010/main" xmlns="" val="344584392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icture169"/>
          <p:cNvPicPr>
            <a:picLocks noChangeAspect="1" noChangeArrowheads="1"/>
          </p:cNvPicPr>
          <p:nvPr/>
        </p:nvPicPr>
        <p:blipFill>
          <a:blip r:embed="rId3" cstate="print"/>
          <a:srcRect/>
          <a:stretch>
            <a:fillRect/>
          </a:stretch>
        </p:blipFill>
        <p:spPr>
          <a:xfrm>
            <a:off x="0" y="0"/>
            <a:ext cx="9144000" cy="6858000"/>
          </a:xfrm>
          <a:prstGeom prst="rect">
            <a:avLst/>
          </a:prstGeom>
          <a:noFill/>
          <a:ln/>
        </p:spPr>
      </p:pic>
      <p:sp>
        <p:nvSpPr>
          <p:cNvPr id="2" name="Title 1"/>
          <p:cNvSpPr>
            <a:spLocks noGrp="1"/>
          </p:cNvSpPr>
          <p:nvPr>
            <p:ph type="title"/>
          </p:nvPr>
        </p:nvSpPr>
        <p:spPr>
          <a:xfrm>
            <a:off x="381000" y="547503"/>
            <a:ext cx="8382000" cy="747897"/>
          </a:xfrm>
        </p:spPr>
        <p:txBody>
          <a:bodyPr/>
          <a:lstStyle/>
          <a:p>
            <a:pPr algn="ctr"/>
            <a:r>
              <a:rPr lang="zh-TW" altLang="en-US" sz="5400" dirty="0">
                <a:effectLst/>
                <a:latin typeface="楷体" panose="02010609060101010101" pitchFamily="49" charset="-122"/>
                <a:ea typeface="楷体" panose="02010609060101010101" pitchFamily="49" charset="-122"/>
              </a:rPr>
              <a:t>耶和華神已掌權</a:t>
            </a:r>
          </a:p>
        </p:txBody>
      </p:sp>
      <p:sp>
        <p:nvSpPr>
          <p:cNvPr id="3" name="Subtitle 2"/>
          <p:cNvSpPr>
            <a:spLocks noGrp="1"/>
          </p:cNvSpPr>
          <p:nvPr>
            <p:ph type="body" sz="quarter" idx="10"/>
          </p:nvPr>
        </p:nvSpPr>
        <p:spPr>
          <a:xfrm>
            <a:off x="381000" y="1905000"/>
            <a:ext cx="8382000" cy="3490186"/>
          </a:xfrm>
        </p:spPr>
        <p:txBody>
          <a:bodyPr/>
          <a:lstStyle/>
          <a:p>
            <a:pPr marL="0" indent="0" algn="ctr">
              <a:buNone/>
            </a:pP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是</a:t>
            </a:r>
            <a:r>
              <a:rPr lang="zh-TW" altLang="en-US" sz="5400" dirty="0">
                <a:latin typeface="楷体" panose="02010609060101010101" pitchFamily="49" charset="-122"/>
                <a:ea typeface="楷体" panose="02010609060101010101" pitchFamily="49" charset="-122"/>
              </a:rPr>
              <a:t>那獨行奇事的</a:t>
            </a:r>
            <a:r>
              <a:rPr lang="zh-TW" altLang="en-US" sz="5400" dirty="0" smtClean="0">
                <a:latin typeface="楷体" panose="02010609060101010101" pitchFamily="49" charset="-122"/>
                <a:ea typeface="楷体" panose="02010609060101010101" pitchFamily="49" charset="-122"/>
              </a:rPr>
              <a:t>神</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在</a:t>
            </a:r>
            <a:r>
              <a:rPr lang="zh-TW" altLang="en-US" sz="5400" dirty="0">
                <a:latin typeface="楷体" panose="02010609060101010101" pitchFamily="49" charset="-122"/>
                <a:ea typeface="楷体" panose="02010609060101010101" pitchFamily="49" charset="-122"/>
              </a:rPr>
              <a:t>祢</a:t>
            </a:r>
            <a:r>
              <a:rPr lang="zh-TW" altLang="en-US" sz="5400" dirty="0" smtClean="0">
                <a:latin typeface="楷体" panose="02010609060101010101" pitchFamily="49" charset="-122"/>
                <a:ea typeface="楷体" panose="02010609060101010101" pitchFamily="49" charset="-122"/>
              </a:rPr>
              <a:t>沒</a:t>
            </a:r>
            <a:r>
              <a:rPr lang="zh-TW" altLang="en-US" sz="5400" dirty="0">
                <a:latin typeface="楷体" panose="02010609060101010101" pitchFamily="49" charset="-122"/>
                <a:ea typeface="楷体" panose="02010609060101010101" pitchFamily="49" charset="-122"/>
              </a:rPr>
              <a:t>有難成的</a:t>
            </a:r>
            <a:r>
              <a:rPr lang="zh-TW" altLang="en-US" sz="5400" dirty="0" smtClean="0">
                <a:latin typeface="楷体" panose="02010609060101010101" pitchFamily="49" charset="-122"/>
                <a:ea typeface="楷体" panose="02010609060101010101" pitchFamily="49" charset="-122"/>
              </a:rPr>
              <a:t>事</a:t>
            </a:r>
            <a:endParaRPr lang="zh-TW" altLang="en-US" sz="5400" dirty="0">
              <a:latin typeface="楷体" panose="02010609060101010101" pitchFamily="49" charset="-122"/>
              <a:ea typeface="楷体" panose="02010609060101010101" pitchFamily="49" charset="-122"/>
            </a:endParaRPr>
          </a:p>
          <a:p>
            <a:pPr marL="0" indent="0" algn="ctr">
              <a:buNone/>
            </a:pPr>
            <a:r>
              <a:rPr lang="zh-TW" altLang="en-US" sz="5400" dirty="0">
                <a:latin typeface="楷体" panose="02010609060101010101" pitchFamily="49" charset="-122"/>
                <a:ea typeface="楷体" panose="02010609060101010101" pitchFamily="49" charset="-122"/>
              </a:rPr>
              <a:t>我心要堅</a:t>
            </a:r>
            <a:r>
              <a:rPr lang="zh-TW" altLang="en-US" sz="5400" dirty="0" smtClean="0">
                <a:latin typeface="楷体" panose="02010609060101010101" pitchFamily="49" charset="-122"/>
                <a:ea typeface="楷体" panose="02010609060101010101" pitchFamily="49" charset="-122"/>
              </a:rPr>
              <a:t>定 我</a:t>
            </a:r>
            <a:r>
              <a:rPr lang="zh-TW" altLang="en-US" sz="5400" dirty="0">
                <a:latin typeface="楷体" panose="02010609060101010101" pitchFamily="49" charset="-122"/>
                <a:ea typeface="楷体" panose="02010609060101010101" pitchFamily="49" charset="-122"/>
              </a:rPr>
              <a:t>口要歌</a:t>
            </a:r>
            <a:r>
              <a:rPr lang="zh-TW" altLang="en-US" sz="5400" dirty="0" smtClean="0">
                <a:latin typeface="楷体" panose="02010609060101010101" pitchFamily="49" charset="-122"/>
                <a:ea typeface="楷体" panose="02010609060101010101" pitchFamily="49" charset="-122"/>
              </a:rPr>
              <a:t>頌</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dirty="0" smtClean="0">
                <a:latin typeface="楷体" panose="02010609060101010101" pitchFamily="49" charset="-122"/>
                <a:ea typeface="楷体" panose="02010609060101010101" pitchFamily="49" charset="-122"/>
              </a:rPr>
              <a:t>耶</a:t>
            </a:r>
            <a:r>
              <a:rPr lang="zh-TW" altLang="en-US" sz="5400" dirty="0">
                <a:latin typeface="楷体" panose="02010609060101010101" pitchFamily="49" charset="-122"/>
                <a:ea typeface="楷体" panose="02010609060101010101" pitchFamily="49" charset="-122"/>
              </a:rPr>
              <a:t>和華神已掌權</a:t>
            </a:r>
          </a:p>
        </p:txBody>
      </p:sp>
    </p:spTree>
    <p:extLst>
      <p:ext uri="{BB962C8B-B14F-4D97-AF65-F5344CB8AC3E}">
        <p14:creationId xmlns:p14="http://schemas.microsoft.com/office/powerpoint/2010/main" xmlns="" val="3007742934"/>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57</TotalTime>
  <Words>546</Words>
  <Application>Microsoft Office PowerPoint</Application>
  <PresentationFormat>On-screen Show (4:3)</PresentationFormat>
  <Paragraphs>33</Paragraphs>
  <Slides>4</Slides>
  <Notes>4</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1_Purple Template 1 Trebuchet</vt:lpstr>
      <vt:lpstr>White with Courier font for code slides</vt:lpstr>
      <vt:lpstr>耶和華神已掌權</vt:lpstr>
      <vt:lpstr>耶和華神已掌權</vt:lpstr>
      <vt:lpstr>耶和華神已掌權</vt:lpstr>
      <vt:lpstr>耶和華神已掌權</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20</cp:revision>
  <dcterms:created xsi:type="dcterms:W3CDTF">2015-02-07T13:24:58Z</dcterms:created>
  <dcterms:modified xsi:type="dcterms:W3CDTF">2017-03-01T02:11:52Z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