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7"/>
  </p:notesMasterIdLst>
  <p:sldIdLst>
    <p:sldId id="370" r:id="rId3"/>
    <p:sldId id="371" r:id="rId4"/>
    <p:sldId id="372" r:id="rId5"/>
    <p:sldId id="38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66FF33"/>
    <a:srgbClr val="FF0000"/>
    <a:srgbClr val="660066"/>
    <a:srgbClr val="9933FF"/>
    <a:srgbClr val="9933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39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9FADBA4-A1FE-4FCF-B1F8-DACA272708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3983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A8A2D89E-7C9D-4BF8-8C3A-14456C3F8118}" type="slidenum">
              <a:rPr lang="zh-TW" altLang="en-US" sz="1200" smtClean="0"/>
              <a:pPr eaLnBrk="1" hangingPunct="1"/>
              <a:t>1</a:t>
            </a:fld>
            <a:endParaRPr lang="zh-TW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81200" y="1828800"/>
            <a:ext cx="5638800" cy="11430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0332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25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05650" y="304800"/>
            <a:ext cx="173355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905000" y="304800"/>
            <a:ext cx="504825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70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199BB-9989-4575-A4AA-3C5DD1D815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77073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AD6B7-8BE3-4BE7-B28B-3A1F53DC6B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30248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5B611-7C2C-4D08-8F0A-2E79D21FF8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41001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65F0-78C9-4A83-BA3D-9D25940015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0456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B8458-68CE-4D53-9FA8-3E9C88CB35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5147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B7AF-BE2E-4938-A48B-17BB505470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54211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FAC71-3E87-4C6A-B5AD-6B629679B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46287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C1B96-5DE5-4FAC-830C-FD6B26419B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499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6590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7FF12-4A63-4AF0-B4C8-1A1227E4F6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532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D549-D806-4173-9051-CEA163E479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31647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CAFB-F946-4FE1-85EB-3CB297E5CB3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4334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86871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905000" y="1219200"/>
            <a:ext cx="3390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48300" y="1219200"/>
            <a:ext cx="3390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11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53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12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6330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67966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3155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304800"/>
            <a:ext cx="693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219200"/>
            <a:ext cx="6934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500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A68FA89-6663-4C65-ADC4-07283C2914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228600" y="248483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TW" altLang="en-US" sz="40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主</a:t>
            </a:r>
            <a:r>
              <a:rPr lang="zh-TW" altLang="en-US" sz="40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你永遠與我同在</a:t>
            </a:r>
            <a:endParaRPr lang="en-US" altLang="zh-TW" sz="4000" b="1" u="sng" dirty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  <a:p>
            <a:pPr algn="ctr"/>
            <a:endParaRPr lang="en-US" altLang="zh-TW" sz="4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  <a:p>
            <a:pPr algn="ctr"/>
            <a:r>
              <a:rPr lang="zh-TW" alt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危</a:t>
            </a:r>
            <a:r>
              <a:rPr lang="zh-TW" altLang="en-US" sz="5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難臨到　</a:t>
            </a:r>
            <a:endParaRPr lang="en-US" altLang="zh-TW" sz="5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  <a:p>
            <a:pPr algn="ctr"/>
            <a:r>
              <a:rPr lang="zh-TW" alt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我</a:t>
            </a:r>
            <a:r>
              <a:rPr lang="zh-TW" altLang="en-US" sz="5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信靠你　</a:t>
            </a:r>
          </a:p>
          <a:p>
            <a:pPr algn="ctr"/>
            <a:r>
              <a:rPr lang="zh-TW" altLang="en-US" sz="5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深知你必領我渡過</a:t>
            </a:r>
          </a:p>
          <a:p>
            <a:pPr algn="ctr"/>
            <a:r>
              <a:rPr lang="zh-TW" altLang="en-US" sz="5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你信實　</a:t>
            </a:r>
            <a:endParaRPr lang="en-US" altLang="zh-TW" sz="5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  <a:p>
            <a:pPr algn="ctr"/>
            <a:r>
              <a:rPr lang="zh-TW" alt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為</a:t>
            </a:r>
            <a:r>
              <a:rPr lang="zh-TW" altLang="en-US" sz="5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我堅持到最</a:t>
            </a:r>
            <a:r>
              <a:rPr lang="zh-TW" alt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後</a:t>
            </a:r>
            <a:endParaRPr lang="zh-TW" altLang="en-US" sz="5000" b="1" dirty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708025"/>
          </a:xfrm>
        </p:spPr>
        <p:txBody>
          <a:bodyPr>
            <a:spAutoFit/>
          </a:bodyPr>
          <a:lstStyle/>
          <a:p>
            <a:pPr marL="609600" indent="-60960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zh-TW" altLang="en-US" sz="4000" b="1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華康儷粗圓" pitchFamily="2" charset="-120"/>
              </a:rPr>
              <a:t>		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TW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華康儷粗圓" pitchFamily="2" charset="-120"/>
            </a:endParaRPr>
          </a:p>
          <a:p>
            <a:pPr algn="ctr"/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當暴風雨向我靠近</a:t>
            </a:r>
          </a:p>
          <a:p>
            <a:pPr algn="ctr"/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有你同在我不至畏懼</a:t>
            </a:r>
          </a:p>
          <a:p>
            <a:pPr algn="ctr"/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你是我的牧者　</a:t>
            </a:r>
            <a:endParaRPr lang="en-US" altLang="zh-TW" sz="4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  <a:p>
            <a:pPr algn="ctr"/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我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所依靠</a:t>
            </a:r>
          </a:p>
          <a:p>
            <a:pPr algn="ctr"/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每個夜　每一天</a:t>
            </a:r>
          </a:p>
          <a:p>
            <a:pPr algn="ctr"/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我知你永遠在身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邊</a:t>
            </a:r>
            <a:endParaRPr lang="zh-TW" altLang="en-US" sz="4800" b="1" dirty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7046913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zh-TW" altLang="en-US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52400" y="915412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主你永遠與我同在　</a:t>
            </a:r>
            <a:endParaRPr lang="en-US" altLang="zh-TW" sz="4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  <a:p>
            <a:pPr algn="ctr"/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在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你裡面沒有改變</a:t>
            </a:r>
          </a:p>
          <a:p>
            <a:pPr algn="ctr"/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你的堅定　</a:t>
            </a:r>
            <a:endParaRPr lang="en-US" altLang="zh-TW" sz="4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  <a:p>
            <a:pPr algn="ctr"/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從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昨日到今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日</a:t>
            </a:r>
            <a:endParaRPr lang="en-US" altLang="zh-TW" sz="4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  <a:p>
            <a:pPr algn="ctr"/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一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直到永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遠</a:t>
            </a:r>
            <a:endParaRPr lang="zh-TW" altLang="en-US" sz="4800" b="1" dirty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</p:txBody>
      </p:sp>
      <p:sp>
        <p:nvSpPr>
          <p:cNvPr id="16388" name="文字方塊 4"/>
          <p:cNvSpPr txBox="1">
            <a:spLocks noChangeArrowheads="1"/>
          </p:cNvSpPr>
          <p:nvPr/>
        </p:nvSpPr>
        <p:spPr bwMode="auto">
          <a:xfrm>
            <a:off x="8534400" y="6248400"/>
            <a:ext cx="447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sz="1600"/>
              <a:t>3/6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7046913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zh-TW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52400" y="710148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靠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你豐盛應許站立　</a:t>
            </a:r>
            <a:endParaRPr lang="en-US" altLang="zh-TW" sz="4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  <a:p>
            <a:pPr algn="ctr"/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我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的未來在你手中</a:t>
            </a:r>
          </a:p>
          <a:p>
            <a:pPr algn="ctr"/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堅固磐石　</a:t>
            </a:r>
            <a:endParaRPr lang="en-US" altLang="zh-TW" sz="4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  <a:p>
            <a:pPr algn="ctr"/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全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能真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神</a:t>
            </a:r>
            <a:endParaRPr lang="en-US" altLang="zh-TW" sz="4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DFFangSongW4-B5" pitchFamily="49" charset="-120"/>
              <a:ea typeface="DFFangSongW4-B5" pitchFamily="49" charset="-120"/>
            </a:endParaRPr>
          </a:p>
          <a:p>
            <a:pPr algn="ctr"/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我</a:t>
            </a:r>
            <a:r>
              <a:rPr lang="zh-TW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敬拜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DFFangSongW4-B5" pitchFamily="49" charset="-120"/>
                <a:ea typeface="DFFangSongW4-B5" pitchFamily="49" charset="-120"/>
              </a:rPr>
              <a:t>你</a:t>
            </a:r>
            <a:endParaRPr lang="zh-TW" altLang="en-US" sz="4800" b="1" dirty="0"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</a:endParaRPr>
          </a:p>
        </p:txBody>
      </p:sp>
      <p:sp>
        <p:nvSpPr>
          <p:cNvPr id="16388" name="文字方塊 4"/>
          <p:cNvSpPr txBox="1">
            <a:spLocks noChangeArrowheads="1"/>
          </p:cNvSpPr>
          <p:nvPr/>
        </p:nvSpPr>
        <p:spPr bwMode="auto">
          <a:xfrm>
            <a:off x="8534400" y="6248400"/>
            <a:ext cx="447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sz="1600"/>
              <a:t>3/6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 Resurrection">
  <a:themeElements>
    <a:clrScheme name="">
      <a:dk1>
        <a:srgbClr val="000000"/>
      </a:dk1>
      <a:lt1>
        <a:srgbClr val="FFFFFF"/>
      </a:lt1>
      <a:dk2>
        <a:srgbClr val="30080A"/>
      </a:dk2>
      <a:lt2>
        <a:srgbClr val="FFFFFF"/>
      </a:lt2>
      <a:accent1>
        <a:srgbClr val="FF834A"/>
      </a:accent1>
      <a:accent2>
        <a:srgbClr val="F84C63"/>
      </a:accent2>
      <a:accent3>
        <a:srgbClr val="ADAAAA"/>
      </a:accent3>
      <a:accent4>
        <a:srgbClr val="DADADA"/>
      </a:accent4>
      <a:accent5>
        <a:srgbClr val="FFC1B1"/>
      </a:accent5>
      <a:accent6>
        <a:srgbClr val="E14459"/>
      </a:accent6>
      <a:hlink>
        <a:srgbClr val="E6699B"/>
      </a:hlink>
      <a:folHlink>
        <a:srgbClr val="F5CB62"/>
      </a:folHlink>
    </a:clrScheme>
    <a:fontScheme name="The Resurrection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The Resurrection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Resurrection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Resurrec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Resurrection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Resurrection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Resurrection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0080A"/>
    </a:dk2>
    <a:lt2>
      <a:srgbClr val="FFFFFF"/>
    </a:lt2>
    <a:accent1>
      <a:srgbClr val="FF834A"/>
    </a:accent1>
    <a:accent2>
      <a:srgbClr val="F84C63"/>
    </a:accent2>
    <a:accent3>
      <a:srgbClr val="ADAAAA"/>
    </a:accent3>
    <a:accent4>
      <a:srgbClr val="DADADA"/>
    </a:accent4>
    <a:accent5>
      <a:srgbClr val="FFC1B1"/>
    </a:accent5>
    <a:accent6>
      <a:srgbClr val="E14459"/>
    </a:accent6>
    <a:hlink>
      <a:srgbClr val="E6699B"/>
    </a:hlink>
    <a:folHlink>
      <a:srgbClr val="F5CB6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0080A"/>
    </a:dk2>
    <a:lt2>
      <a:srgbClr val="FFFFFF"/>
    </a:lt2>
    <a:accent1>
      <a:srgbClr val="FF834A"/>
    </a:accent1>
    <a:accent2>
      <a:srgbClr val="F84C63"/>
    </a:accent2>
    <a:accent3>
      <a:srgbClr val="ADAAAA"/>
    </a:accent3>
    <a:accent4>
      <a:srgbClr val="DADADA"/>
    </a:accent4>
    <a:accent5>
      <a:srgbClr val="FFC1B1"/>
    </a:accent5>
    <a:accent6>
      <a:srgbClr val="E14459"/>
    </a:accent6>
    <a:hlink>
      <a:srgbClr val="E6699B"/>
    </a:hlink>
    <a:folHlink>
      <a:srgbClr val="F5CB6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54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The Resurrection</vt:lpstr>
      <vt:lpstr>Default Design</vt:lpstr>
      <vt:lpstr>Slide 1</vt:lpstr>
      <vt:lpstr>Slide 2</vt:lpstr>
      <vt:lpstr>Slide 3</vt:lpstr>
      <vt:lpstr>Slide 4</vt:lpstr>
    </vt:vector>
  </TitlesOfParts>
  <Company>Outreach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support</dc:creator>
  <cp:lastModifiedBy>STUPID</cp:lastModifiedBy>
  <cp:revision>46</cp:revision>
  <cp:lastPrinted>2009-04-22T19:24:48Z</cp:lastPrinted>
  <dcterms:created xsi:type="dcterms:W3CDTF">2005-01-28T19:08:16Z</dcterms:created>
  <dcterms:modified xsi:type="dcterms:W3CDTF">2017-07-07T01:33:51Z</dcterms:modified>
</cp:coreProperties>
</file>