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84" y="-6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5/16/2017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11:37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3679825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11:39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1897942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11:39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977152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11:40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2221297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11:40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511838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11:44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511838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819400"/>
            <a:ext cx="7681913" cy="837695"/>
          </a:xfrm>
        </p:spPr>
        <p:txBody>
          <a:bodyPr/>
          <a:lstStyle/>
          <a:p>
            <a:pPr algn="ctr"/>
            <a:r>
              <a:rPr lang="zh-TW" altLang="en-US" dirty="0" smtClean="0">
                <a:latin typeface="標楷體" pitchFamily="65" charset="-120"/>
                <a:ea typeface="標楷體" pitchFamily="65" charset="-120"/>
              </a:rPr>
              <a:t>奇妙的雙手</a:t>
            </a:r>
            <a:endParaRPr lang="zh-TW" altLang="en-US" dirty="0">
              <a:effectLst/>
              <a:latin typeface="標楷體" pitchFamily="65" charset="-120"/>
              <a:ea typeface="標楷體" pitchFamily="65" charset="-120"/>
            </a:endParaRPr>
          </a:p>
        </p:txBody>
      </p:sp>
      <p:sp>
        <p:nvSpPr>
          <p:cNvPr id="3" name="Subtitle 2"/>
          <p:cNvSpPr txBox="1">
            <a:spLocks/>
          </p:cNvSpPr>
          <p:nvPr/>
        </p:nvSpPr>
        <p:spPr>
          <a:xfrm>
            <a:off x="304800" y="4648200"/>
            <a:ext cx="8382000" cy="1433090"/>
          </a:xfrm>
          <a:prstGeom prst="rect">
            <a:avLst/>
          </a:prstGeom>
        </p:spPr>
        <p:txBody>
          <a:bodyPr/>
          <a:lstStyle/>
          <a:p>
            <a:pPr marL="0" marR="0" lvl="0" indent="0" algn="ctr" defTabSz="914363" rtl="0" eaLnBrk="1" fontAlgn="auto" latinLnBrk="0" hangingPunct="1">
              <a:lnSpc>
                <a:spcPct val="90000"/>
              </a:lnSpc>
              <a:spcBef>
                <a:spcPct val="20000"/>
              </a:spcBef>
              <a:spcAft>
                <a:spcPts val="0"/>
              </a:spcAft>
              <a:buClrTx/>
              <a:buSzTx/>
              <a:buFontTx/>
              <a:buNone/>
              <a:tabLst/>
              <a:defRPr/>
            </a:pPr>
            <a:endParaRPr kumimoji="0" lang="zh-TW" altLang="en-US" sz="3600" b="0" i="0" u="none"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7503"/>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奇妙的雙手</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81200"/>
            <a:ext cx="8382000" cy="2576090"/>
          </a:xfrm>
        </p:spPr>
        <p:txBody>
          <a:bodyPr/>
          <a:lstStyle/>
          <a:p>
            <a:pPr marL="0" indent="0" algn="ctr">
              <a:buNone/>
            </a:pPr>
            <a:r>
              <a:rPr lang="zh-TW" altLang="en-US" sz="5400" dirty="0" smtClean="0">
                <a:latin typeface="標楷體" pitchFamily="65" charset="-120"/>
                <a:ea typeface="標楷體" pitchFamily="65" charset="-120"/>
              </a:rPr>
              <a:t>曾有一雙</a:t>
            </a:r>
            <a:r>
              <a:rPr lang="zh-TW" altLang="en-US" sz="5400" dirty="0" smtClean="0">
                <a:latin typeface="標楷體" pitchFamily="65" charset="-120"/>
                <a:ea typeface="標楷體" pitchFamily="65" charset="-120"/>
              </a:rPr>
              <a:t>手</a:t>
            </a:r>
            <a:endParaRPr lang="en-US" altLang="zh-TW" sz="5400" dirty="0" smtClean="0">
              <a:latin typeface="標楷體" pitchFamily="65" charset="-120"/>
              <a:ea typeface="標楷體" pitchFamily="65" charset="-120"/>
            </a:endParaRPr>
          </a:p>
          <a:p>
            <a:pPr marL="0" indent="0" algn="ctr">
              <a:buNone/>
            </a:pPr>
            <a:r>
              <a:rPr lang="zh-TW" altLang="en-US" sz="5400" dirty="0" smtClean="0">
                <a:latin typeface="標楷體" pitchFamily="65" charset="-120"/>
                <a:ea typeface="標楷體" pitchFamily="65" charset="-120"/>
              </a:rPr>
              <a:t>叫</a:t>
            </a:r>
            <a:r>
              <a:rPr lang="zh-TW" altLang="en-US" sz="5400" dirty="0" smtClean="0">
                <a:latin typeface="標楷體" pitchFamily="65" charset="-120"/>
                <a:ea typeface="標楷體" pitchFamily="65" charset="-120"/>
              </a:rPr>
              <a:t>盲者重</a:t>
            </a:r>
            <a:r>
              <a:rPr lang="zh-TW" altLang="en-US" sz="5400" dirty="0" smtClean="0">
                <a:latin typeface="標楷體" pitchFamily="65" charset="-120"/>
                <a:ea typeface="標楷體" pitchFamily="65" charset="-120"/>
              </a:rPr>
              <a:t>明</a:t>
            </a:r>
            <a:endParaRPr lang="en-US" altLang="zh-TW" sz="5400" dirty="0" smtClean="0">
              <a:latin typeface="標楷體" pitchFamily="65" charset="-120"/>
              <a:ea typeface="標楷體" pitchFamily="65" charset="-120"/>
            </a:endParaRPr>
          </a:p>
          <a:p>
            <a:pPr marL="0" indent="0" algn="ctr">
              <a:buNone/>
            </a:pPr>
            <a:r>
              <a:rPr lang="zh-TW" altLang="en-US" sz="5400" dirty="0" smtClean="0">
                <a:latin typeface="標楷體" pitchFamily="65" charset="-120"/>
                <a:ea typeface="標楷體" pitchFamily="65" charset="-120"/>
              </a:rPr>
              <a:t>生</a:t>
            </a:r>
            <a:r>
              <a:rPr lang="zh-TW" altLang="en-US" sz="5400" dirty="0" smtClean="0">
                <a:latin typeface="標楷體" pitchFamily="65" charset="-120"/>
                <a:ea typeface="標楷體" pitchFamily="65" charset="-120"/>
              </a:rPr>
              <a:t>命見光煥然一</a:t>
            </a:r>
            <a:r>
              <a:rPr lang="zh-TW" altLang="en-US" sz="5400" dirty="0" smtClean="0">
                <a:latin typeface="標楷體" pitchFamily="65" charset="-120"/>
                <a:ea typeface="標楷體" pitchFamily="65" charset="-120"/>
              </a:rPr>
              <a:t>新</a:t>
            </a:r>
            <a:endParaRPr lang="zh-TW" altLang="en-US" sz="5400" dirty="0">
              <a:latin typeface="標楷體" pitchFamily="65" charset="-120"/>
              <a:ea typeface="標楷體" pitchFamily="65" charset="-120"/>
            </a:endParaRPr>
          </a:p>
        </p:txBody>
      </p:sp>
    </p:spTree>
    <p:extLst>
      <p:ext uri="{BB962C8B-B14F-4D97-AF65-F5344CB8AC3E}">
        <p14:creationId xmlns=""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7503"/>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奇妙的雙手</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81200"/>
            <a:ext cx="8382000" cy="2576090"/>
          </a:xfrm>
        </p:spPr>
        <p:txBody>
          <a:bodyPr/>
          <a:lstStyle/>
          <a:p>
            <a:pPr marL="0" indent="0" algn="ctr">
              <a:buNone/>
            </a:pPr>
            <a:r>
              <a:rPr lang="zh-TW" altLang="en-US" sz="5400" dirty="0" smtClean="0">
                <a:latin typeface="標楷體" pitchFamily="65" charset="-120"/>
                <a:ea typeface="標楷體" pitchFamily="65" charset="-120"/>
              </a:rPr>
              <a:t>祂奇</a:t>
            </a:r>
            <a:r>
              <a:rPr lang="zh-TW" altLang="en-US" sz="5400" dirty="0" smtClean="0">
                <a:latin typeface="標楷體" pitchFamily="65" charset="-120"/>
                <a:ea typeface="標楷體" pitchFamily="65" charset="-120"/>
              </a:rPr>
              <a:t>妙的</a:t>
            </a:r>
            <a:r>
              <a:rPr lang="zh-TW" altLang="en-US" sz="5400" dirty="0" smtClean="0">
                <a:latin typeface="標楷體" pitchFamily="65" charset="-120"/>
                <a:ea typeface="標楷體" pitchFamily="65" charset="-120"/>
              </a:rPr>
              <a:t>手</a:t>
            </a:r>
            <a:endParaRPr lang="en-US" altLang="zh-TW" sz="5400" dirty="0" smtClean="0">
              <a:latin typeface="標楷體" pitchFamily="65" charset="-120"/>
              <a:ea typeface="標楷體" pitchFamily="65" charset="-120"/>
            </a:endParaRPr>
          </a:p>
          <a:p>
            <a:pPr marL="0" indent="0" algn="ctr">
              <a:buNone/>
            </a:pPr>
            <a:r>
              <a:rPr lang="zh-TW" altLang="en-US" sz="5400" dirty="0" smtClean="0">
                <a:latin typeface="標楷體" pitchFamily="65" charset="-120"/>
                <a:ea typeface="標楷體" pitchFamily="65" charset="-120"/>
              </a:rPr>
              <a:t>常</a:t>
            </a:r>
            <a:r>
              <a:rPr lang="zh-TW" altLang="en-US" sz="5400" dirty="0" smtClean="0">
                <a:latin typeface="標楷體" pitchFamily="65" charset="-120"/>
                <a:ea typeface="標楷體" pitchFamily="65" charset="-120"/>
              </a:rPr>
              <a:t>撫慰著</a:t>
            </a:r>
            <a:r>
              <a:rPr lang="zh-TW" altLang="en-US" sz="5400" dirty="0" smtClean="0">
                <a:latin typeface="標楷體" pitchFamily="65" charset="-120"/>
                <a:ea typeface="標楷體" pitchFamily="65" charset="-120"/>
              </a:rPr>
              <a:t>我</a:t>
            </a:r>
            <a:endParaRPr lang="en-US" altLang="zh-TW" sz="5400" dirty="0" smtClean="0">
              <a:latin typeface="標楷體" pitchFamily="65" charset="-120"/>
              <a:ea typeface="標楷體" pitchFamily="65" charset="-120"/>
            </a:endParaRPr>
          </a:p>
          <a:p>
            <a:pPr marL="0" indent="0" algn="ctr">
              <a:buNone/>
            </a:pPr>
            <a:r>
              <a:rPr lang="zh-TW" altLang="en-US" sz="5400" dirty="0" smtClean="0">
                <a:latin typeface="標楷體" pitchFamily="65" charset="-120"/>
                <a:ea typeface="標楷體" pitchFamily="65" charset="-120"/>
              </a:rPr>
              <a:t>領</a:t>
            </a:r>
            <a:r>
              <a:rPr lang="zh-TW" altLang="en-US" sz="5400" dirty="0" smtClean="0">
                <a:latin typeface="標楷體" pitchFamily="65" charset="-120"/>
                <a:ea typeface="標楷體" pitchFamily="65" charset="-120"/>
              </a:rPr>
              <a:t>我走向光</a:t>
            </a:r>
            <a:r>
              <a:rPr lang="zh-TW" altLang="en-US" sz="5400" dirty="0" smtClean="0">
                <a:latin typeface="標楷體" pitchFamily="65" charset="-120"/>
                <a:ea typeface="標楷體" pitchFamily="65" charset="-120"/>
              </a:rPr>
              <a:t>明</a:t>
            </a:r>
            <a:endParaRPr lang="zh-TW" altLang="en-US" sz="5400" dirty="0">
              <a:latin typeface="標楷體" pitchFamily="65" charset="-120"/>
              <a:ea typeface="標楷體" pitchFamily="65" charset="-120"/>
            </a:endParaRPr>
          </a:p>
        </p:txBody>
      </p:sp>
    </p:spTree>
    <p:extLst>
      <p:ext uri="{BB962C8B-B14F-4D97-AF65-F5344CB8AC3E}">
        <p14:creationId xmlns="" xmlns:p14="http://schemas.microsoft.com/office/powerpoint/2010/main" val="236140740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7503"/>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奇妙的雙手</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2576090"/>
          </a:xfrm>
        </p:spPr>
        <p:txBody>
          <a:bodyPr/>
          <a:lstStyle/>
          <a:p>
            <a:pPr marL="0" indent="0" algn="ctr">
              <a:buNone/>
            </a:pPr>
            <a:r>
              <a:rPr lang="zh-TW" altLang="en-US" sz="5400" dirty="0" smtClean="0">
                <a:latin typeface="標楷體" pitchFamily="65" charset="-120"/>
                <a:ea typeface="標楷體" pitchFamily="65" charset="-120"/>
              </a:rPr>
              <a:t>奇妙的恩</a:t>
            </a:r>
            <a:r>
              <a:rPr lang="zh-TW" altLang="en-US" sz="5400" dirty="0" smtClean="0">
                <a:latin typeface="標楷體" pitchFamily="65" charset="-120"/>
                <a:ea typeface="標楷體" pitchFamily="65" charset="-120"/>
              </a:rPr>
              <a:t>典</a:t>
            </a:r>
            <a:endParaRPr lang="en-US" altLang="zh-TW" sz="5400" dirty="0" smtClean="0">
              <a:latin typeface="標楷體" pitchFamily="65" charset="-120"/>
              <a:ea typeface="標楷體" pitchFamily="65" charset="-120"/>
            </a:endParaRPr>
          </a:p>
          <a:p>
            <a:pPr marL="0" indent="0" algn="ctr">
              <a:buNone/>
            </a:pPr>
            <a:r>
              <a:rPr lang="zh-TW" altLang="en-US" sz="5400" dirty="0" smtClean="0">
                <a:latin typeface="標楷體" pitchFamily="65" charset="-120"/>
                <a:ea typeface="標楷體" pitchFamily="65" charset="-120"/>
              </a:rPr>
              <a:t>讓</a:t>
            </a:r>
            <a:r>
              <a:rPr lang="zh-TW" altLang="en-US" sz="5400" dirty="0" smtClean="0">
                <a:latin typeface="標楷體" pitchFamily="65" charset="-120"/>
                <a:ea typeface="標楷體" pitchFamily="65" charset="-120"/>
              </a:rPr>
              <a:t>我又得</a:t>
            </a:r>
            <a:r>
              <a:rPr lang="zh-TW" altLang="en-US" sz="5400" dirty="0" smtClean="0">
                <a:latin typeface="標楷體" pitchFamily="65" charset="-120"/>
                <a:ea typeface="標楷體" pitchFamily="65" charset="-120"/>
              </a:rPr>
              <a:t>著</a:t>
            </a:r>
            <a:endParaRPr lang="en-US" altLang="zh-TW" sz="5400" dirty="0" smtClean="0">
              <a:latin typeface="標楷體" pitchFamily="65" charset="-120"/>
              <a:ea typeface="標楷體" pitchFamily="65" charset="-120"/>
            </a:endParaRPr>
          </a:p>
          <a:p>
            <a:pPr marL="0" indent="0" algn="ctr">
              <a:buNone/>
            </a:pPr>
            <a:r>
              <a:rPr lang="zh-TW" altLang="en-US" sz="5400" dirty="0" smtClean="0">
                <a:latin typeface="標楷體" pitchFamily="65" charset="-120"/>
                <a:ea typeface="標楷體" pitchFamily="65" charset="-120"/>
              </a:rPr>
              <a:t>美</a:t>
            </a:r>
            <a:r>
              <a:rPr lang="zh-TW" altLang="en-US" sz="5400" dirty="0" smtClean="0">
                <a:latin typeface="標楷體" pitchFamily="65" charset="-120"/>
                <a:ea typeface="標楷體" pitchFamily="65" charset="-120"/>
              </a:rPr>
              <a:t>好的新生命 </a:t>
            </a:r>
            <a:endParaRPr lang="zh-TW" altLang="en-US" sz="5400" dirty="0">
              <a:latin typeface="標楷體" pitchFamily="65" charset="-120"/>
              <a:ea typeface="標楷體" pitchFamily="65" charset="-120"/>
            </a:endParaRPr>
          </a:p>
        </p:txBody>
      </p:sp>
    </p:spTree>
    <p:extLst>
      <p:ext uri="{BB962C8B-B14F-4D97-AF65-F5344CB8AC3E}">
        <p14:creationId xmlns="" xmlns:p14="http://schemas.microsoft.com/office/powerpoint/2010/main" val="86092887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7503"/>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奇妙的雙手</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3490186"/>
          </a:xfrm>
        </p:spPr>
        <p:txBody>
          <a:bodyPr/>
          <a:lstStyle/>
          <a:p>
            <a:pPr marL="0" indent="0" algn="ctr">
              <a:buNone/>
            </a:pPr>
            <a:r>
              <a:rPr lang="zh-TW" altLang="en-US" sz="5400" dirty="0" smtClean="0">
                <a:latin typeface="標楷體" pitchFamily="65" charset="-120"/>
                <a:ea typeface="標楷體" pitchFamily="65" charset="-120"/>
              </a:rPr>
              <a:t>我永遠歌</a:t>
            </a:r>
            <a:r>
              <a:rPr lang="zh-TW" altLang="en-US" sz="5400" dirty="0" smtClean="0">
                <a:latin typeface="標楷體" pitchFamily="65" charset="-120"/>
                <a:ea typeface="標楷體" pitchFamily="65" charset="-120"/>
              </a:rPr>
              <a:t>頌</a:t>
            </a:r>
            <a:endParaRPr lang="en-US" altLang="zh-TW" sz="5400" dirty="0" smtClean="0">
              <a:latin typeface="標楷體" pitchFamily="65" charset="-120"/>
              <a:ea typeface="標楷體" pitchFamily="65" charset="-120"/>
            </a:endParaRPr>
          </a:p>
          <a:p>
            <a:pPr marL="0" indent="0" algn="ctr">
              <a:buNone/>
            </a:pPr>
            <a:r>
              <a:rPr lang="zh-TW" altLang="en-US" sz="5400" dirty="0" smtClean="0">
                <a:latin typeface="標楷體" pitchFamily="65" charset="-120"/>
                <a:ea typeface="標楷體" pitchFamily="65" charset="-120"/>
              </a:rPr>
              <a:t>我</a:t>
            </a:r>
            <a:r>
              <a:rPr lang="zh-TW" altLang="en-US" sz="5400" dirty="0" smtClean="0">
                <a:latin typeface="標楷體" pitchFamily="65" charset="-120"/>
                <a:ea typeface="標楷體" pitchFamily="65" charset="-120"/>
              </a:rPr>
              <a:t>永遠讚</a:t>
            </a:r>
            <a:r>
              <a:rPr lang="zh-TW" altLang="en-US" sz="5400" dirty="0" smtClean="0">
                <a:latin typeface="標楷體" pitchFamily="65" charset="-120"/>
                <a:ea typeface="標楷體" pitchFamily="65" charset="-120"/>
              </a:rPr>
              <a:t>美 </a:t>
            </a:r>
            <a:endParaRPr lang="en-US" altLang="zh-TW" sz="5400" dirty="0" smtClean="0">
              <a:latin typeface="標楷體" pitchFamily="65" charset="-120"/>
              <a:ea typeface="標楷體" pitchFamily="65" charset="-120"/>
            </a:endParaRPr>
          </a:p>
          <a:p>
            <a:pPr marL="0" indent="0" algn="ctr">
              <a:buNone/>
            </a:pPr>
            <a:r>
              <a:rPr lang="zh-TW" altLang="en-US" sz="5400" dirty="0" smtClean="0">
                <a:latin typeface="標楷體" pitchFamily="65" charset="-120"/>
                <a:ea typeface="標楷體" pitchFamily="65" charset="-120"/>
              </a:rPr>
              <a:t>祢那</a:t>
            </a:r>
            <a:r>
              <a:rPr lang="zh-TW" altLang="en-US" sz="5400" dirty="0" smtClean="0">
                <a:latin typeface="標楷體" pitchFamily="65" charset="-120"/>
                <a:ea typeface="標楷體" pitchFamily="65" charset="-120"/>
              </a:rPr>
              <a:t>奇妙的雙</a:t>
            </a:r>
            <a:r>
              <a:rPr lang="zh-TW" altLang="en-US" sz="5400" dirty="0" smtClean="0">
                <a:latin typeface="標楷體" pitchFamily="65" charset="-120"/>
                <a:ea typeface="標楷體" pitchFamily="65" charset="-120"/>
              </a:rPr>
              <a:t>手</a:t>
            </a:r>
            <a:endParaRPr lang="en-US" altLang="zh-TW" sz="5400" dirty="0" smtClean="0">
              <a:latin typeface="標楷體" pitchFamily="65" charset="-120"/>
              <a:ea typeface="標楷體" pitchFamily="65" charset="-120"/>
            </a:endParaRPr>
          </a:p>
          <a:p>
            <a:pPr marL="0" indent="0" algn="ctr">
              <a:buNone/>
            </a:pPr>
            <a:r>
              <a:rPr lang="zh-TW" altLang="en-US" sz="5400" dirty="0" smtClean="0">
                <a:latin typeface="標楷體" pitchFamily="65" charset="-120"/>
                <a:ea typeface="標楷體" pitchFamily="65" charset="-120"/>
              </a:rPr>
              <a:t> </a:t>
            </a:r>
            <a:endParaRPr lang="zh-TW" altLang="en-US" sz="5400" dirty="0">
              <a:latin typeface="標楷體" pitchFamily="65" charset="-120"/>
              <a:ea typeface="標楷體" pitchFamily="65" charset="-120"/>
            </a:endParaRPr>
          </a:p>
        </p:txBody>
      </p:sp>
    </p:spTree>
    <p:extLst>
      <p:ext uri="{BB962C8B-B14F-4D97-AF65-F5344CB8AC3E}">
        <p14:creationId xmlns="" xmlns:p14="http://schemas.microsoft.com/office/powerpoint/2010/main" val="347036080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7503"/>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奇妙的雙手</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3490186"/>
          </a:xfrm>
        </p:spPr>
        <p:txBody>
          <a:bodyPr/>
          <a:lstStyle/>
          <a:p>
            <a:pPr marL="0" indent="0" algn="ctr">
              <a:buNone/>
            </a:pPr>
            <a:r>
              <a:rPr lang="zh-TW" altLang="en-US" sz="5400" dirty="0" smtClean="0">
                <a:latin typeface="標楷體" pitchFamily="65" charset="-120"/>
                <a:ea typeface="標楷體" pitchFamily="65" charset="-120"/>
              </a:rPr>
              <a:t>哦</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主</a:t>
            </a:r>
            <a:r>
              <a:rPr lang="en-US" altLang="zh-TW" sz="5400" dirty="0" smtClean="0">
                <a:latin typeface="標楷體" pitchFamily="65" charset="-120"/>
                <a:ea typeface="標楷體" pitchFamily="65" charset="-120"/>
              </a:rPr>
              <a:t>﹗</a:t>
            </a:r>
          </a:p>
          <a:p>
            <a:pPr marL="0" indent="0" algn="ctr">
              <a:buNone/>
            </a:pPr>
            <a:r>
              <a:rPr lang="zh-TW" altLang="en-US" sz="5400" dirty="0" smtClean="0">
                <a:latin typeface="標楷體" pitchFamily="65" charset="-120"/>
                <a:ea typeface="標楷體" pitchFamily="65" charset="-120"/>
              </a:rPr>
              <a:t>祢</a:t>
            </a:r>
            <a:r>
              <a:rPr lang="zh-TW" altLang="en-US" sz="5400" dirty="0" smtClean="0">
                <a:latin typeface="標楷體" pitchFamily="65" charset="-120"/>
                <a:ea typeface="標楷體" pitchFamily="65" charset="-120"/>
              </a:rPr>
              <a:t>那</a:t>
            </a:r>
            <a:r>
              <a:rPr lang="zh-TW" altLang="en-US" sz="5400" dirty="0" smtClean="0">
                <a:latin typeface="標楷體" pitchFamily="65" charset="-120"/>
                <a:ea typeface="標楷體" pitchFamily="65" charset="-120"/>
              </a:rPr>
              <a:t>奇妙的雙手</a:t>
            </a:r>
            <a:r>
              <a:rPr lang="zh-TW" altLang="en-US" sz="5400" dirty="0" smtClean="0">
                <a:latin typeface="標楷體" pitchFamily="65" charset="-120"/>
                <a:ea typeface="標楷體" pitchFamily="65" charset="-120"/>
              </a:rPr>
              <a:t>；</a:t>
            </a:r>
            <a:endParaRPr lang="en-US" altLang="zh-TW" sz="5400" dirty="0" smtClean="0">
              <a:latin typeface="標楷體" pitchFamily="65" charset="-120"/>
              <a:ea typeface="標楷體" pitchFamily="65" charset="-120"/>
            </a:endParaRPr>
          </a:p>
          <a:p>
            <a:pPr marL="0" indent="0" algn="ctr">
              <a:buNone/>
            </a:pPr>
            <a:r>
              <a:rPr lang="zh-TW" altLang="en-US" sz="5400" dirty="0" smtClean="0">
                <a:latin typeface="標楷體" pitchFamily="65" charset="-120"/>
                <a:ea typeface="標楷體" pitchFamily="65" charset="-120"/>
              </a:rPr>
              <a:t>哦</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主</a:t>
            </a:r>
            <a:r>
              <a:rPr lang="en-US" altLang="zh-TW" sz="5400" dirty="0" smtClean="0">
                <a:latin typeface="標楷體" pitchFamily="65" charset="-120"/>
                <a:ea typeface="標楷體" pitchFamily="65" charset="-120"/>
              </a:rPr>
              <a:t>﹗</a:t>
            </a:r>
          </a:p>
          <a:p>
            <a:pPr marL="0" indent="0" algn="ctr">
              <a:buNone/>
            </a:pPr>
            <a:r>
              <a:rPr lang="zh-TW" altLang="en-US" sz="5400" dirty="0" smtClean="0">
                <a:latin typeface="標楷體" pitchFamily="65" charset="-120"/>
                <a:ea typeface="標楷體" pitchFamily="65" charset="-120"/>
              </a:rPr>
              <a:t>祢</a:t>
            </a:r>
            <a:r>
              <a:rPr lang="zh-TW" altLang="en-US" sz="5400" dirty="0" smtClean="0">
                <a:latin typeface="標楷體" pitchFamily="65" charset="-120"/>
                <a:ea typeface="標楷體" pitchFamily="65" charset="-120"/>
              </a:rPr>
              <a:t>那</a:t>
            </a:r>
            <a:r>
              <a:rPr lang="zh-TW" altLang="en-US" sz="5400" dirty="0" smtClean="0">
                <a:latin typeface="標楷體" pitchFamily="65" charset="-120"/>
                <a:ea typeface="標楷體" pitchFamily="65" charset="-120"/>
              </a:rPr>
              <a:t>慈愛的雙手</a:t>
            </a:r>
            <a:r>
              <a:rPr lang="en-US" altLang="zh-TW" sz="5400" dirty="0" smtClean="0">
                <a:latin typeface="標楷體" pitchFamily="65" charset="-120"/>
                <a:ea typeface="標楷體" pitchFamily="65" charset="-120"/>
              </a:rPr>
              <a:t>﹗ </a:t>
            </a:r>
            <a:endParaRPr lang="zh-TW" altLang="en-US" sz="5400" dirty="0">
              <a:latin typeface="標楷體" pitchFamily="65" charset="-120"/>
              <a:ea typeface="標楷體" pitchFamily="65" charset="-120"/>
            </a:endParaRPr>
          </a:p>
        </p:txBody>
      </p:sp>
    </p:spTree>
    <p:extLst>
      <p:ext uri="{BB962C8B-B14F-4D97-AF65-F5344CB8AC3E}">
        <p14:creationId xmlns="" xmlns:p14="http://schemas.microsoft.com/office/powerpoint/2010/main" val="347036080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44</TotalTime>
  <Words>734</Words>
  <Application>Microsoft Office PowerPoint</Application>
  <PresentationFormat>On-screen Show (4:3)</PresentationFormat>
  <Paragraphs>47</Paragraphs>
  <Slides>6</Slides>
  <Notes>6</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1_Purple Template 1 Trebuchet</vt:lpstr>
      <vt:lpstr>White with Courier font for code slides</vt:lpstr>
      <vt:lpstr>奇妙的雙手</vt:lpstr>
      <vt:lpstr>奇妙的雙手</vt:lpstr>
      <vt:lpstr>奇妙的雙手</vt:lpstr>
      <vt:lpstr>奇妙的雙手</vt:lpstr>
      <vt:lpstr>奇妙的雙手</vt:lpstr>
      <vt:lpstr>奇妙的雙手</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15</cp:revision>
  <dcterms:created xsi:type="dcterms:W3CDTF">2015-02-07T13:24:58Z</dcterms:created>
  <dcterms:modified xsi:type="dcterms:W3CDTF">2017-05-17T03:46:19Z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