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72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106499" name="Rectangle 1027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0" name="Freeform 1028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1" name="Freeform 1029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2" name="Freeform 1030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3" name="Freeform 1031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4" name="Freeform 1032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5" name="Freeform 1033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6" name="Freeform 1034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507" name="Rectangle 103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6508" name="Rectangle 103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06509" name="Rectangle 10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2126DEBD-B659-48CA-8A8B-41F01F31EAC2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106510" name="Rectangle 10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106511" name="Rectangle 10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3BF6C3AB-9CEB-45C0-895E-F3300456F2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26DEBD-B659-48CA-8A8B-41F01F31EAC2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6C3AB-9CEB-45C0-895E-F3300456F2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26DEBD-B659-48CA-8A8B-41F01F31EAC2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6C3AB-9CEB-45C0-895E-F3300456F2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26DEBD-B659-48CA-8A8B-41F01F31EAC2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6C3AB-9CEB-45C0-895E-F3300456F2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26DEBD-B659-48CA-8A8B-41F01F31EAC2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6C3AB-9CEB-45C0-895E-F3300456F2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26DEBD-B659-48CA-8A8B-41F01F31EAC2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6C3AB-9CEB-45C0-895E-F3300456F2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26DEBD-B659-48CA-8A8B-41F01F31EAC2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6C3AB-9CEB-45C0-895E-F3300456F2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26DEBD-B659-48CA-8A8B-41F01F31EAC2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6C3AB-9CEB-45C0-895E-F3300456F2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26DEBD-B659-48CA-8A8B-41F01F31EAC2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6C3AB-9CEB-45C0-895E-F3300456F2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26DEBD-B659-48CA-8A8B-41F01F31EAC2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6C3AB-9CEB-45C0-895E-F3300456F2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26DEBD-B659-48CA-8A8B-41F01F31EAC2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6C3AB-9CEB-45C0-895E-F3300456F2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10547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76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77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78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79" name="Freeform 7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0" name="Freeform 8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1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2" name="Freeform 10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48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54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kumimoji="0" sz="1400"/>
            </a:lvl1pPr>
          </a:lstStyle>
          <a:p>
            <a:fld id="{2126DEBD-B659-48CA-8A8B-41F01F31EAC2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1054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kumimoji="0" sz="1400"/>
            </a:lvl1pPr>
          </a:lstStyle>
          <a:p>
            <a:endParaRPr lang="en-US"/>
          </a:p>
        </p:txBody>
      </p:sp>
      <p:sp>
        <p:nvSpPr>
          <p:cNvPr id="1054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kumimoji="0" sz="1400"/>
            </a:lvl1pPr>
          </a:lstStyle>
          <a:p>
            <a:fld id="{3BF6C3AB-9CEB-45C0-895E-F3300456F2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54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9144000" cy="6477000"/>
          </a:xfrm>
        </p:spPr>
        <p:txBody>
          <a:bodyPr/>
          <a:lstStyle/>
          <a:p>
            <a:pPr algn="ctr">
              <a:lnSpc>
                <a:spcPct val="95000"/>
              </a:lnSpc>
              <a:buFontTx/>
              <a:buNone/>
            </a:pPr>
            <a:endParaRPr lang="en-US" altLang="zh-TW" sz="4600" u="sng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95000"/>
              </a:lnSpc>
              <a:buFontTx/>
              <a:buNone/>
            </a:pPr>
            <a:r>
              <a:rPr lang="zh-TW" altLang="en-US" sz="4600" u="sng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祢</a:t>
            </a:r>
            <a:r>
              <a:rPr lang="zh-TW" altLang="en-US" sz="4600" u="sng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坐</a:t>
            </a:r>
            <a:r>
              <a:rPr lang="zh-TW" altLang="en-US" sz="4600" u="sng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著為王</a:t>
            </a:r>
            <a:endParaRPr lang="en-US" altLang="zh-TW" sz="46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95000"/>
              </a:lnSpc>
              <a:buFontTx/>
              <a:buNone/>
            </a:pPr>
            <a:r>
              <a:rPr lang="zh-TW" alt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主</a:t>
            </a:r>
            <a:r>
              <a:rPr lang="zh-TW" alt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耶和華 滿有憐憫和恩典</a:t>
            </a:r>
          </a:p>
          <a:p>
            <a:pPr algn="ctr">
              <a:lnSpc>
                <a:spcPct val="95000"/>
              </a:lnSpc>
              <a:buFontTx/>
              <a:buNone/>
            </a:pPr>
            <a:r>
              <a:rPr lang="zh-TW" alt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我投靠在你翅膀蔭下</a:t>
            </a:r>
          </a:p>
          <a:p>
            <a:pPr algn="ctr">
              <a:lnSpc>
                <a:spcPct val="95000"/>
              </a:lnSpc>
              <a:buFontTx/>
              <a:buNone/>
            </a:pPr>
            <a:r>
              <a:rPr lang="zh-TW" alt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當我回轉 一宿雖然有哭泣</a:t>
            </a:r>
          </a:p>
          <a:p>
            <a:pPr algn="ctr">
              <a:lnSpc>
                <a:spcPct val="95000"/>
              </a:lnSpc>
              <a:buFontTx/>
              <a:buNone/>
            </a:pPr>
            <a:r>
              <a:rPr lang="zh-TW" alt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早晨必歡呼喜</a:t>
            </a:r>
            <a:r>
              <a:rPr lang="zh-TW" alt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樂</a:t>
            </a:r>
            <a:endParaRPr lang="zh-TW" alt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5FF89-B956-4AF6-895F-85E2B5D2185D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7315200" y="1524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TW" altLang="en-US" sz="140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生命河靈糧堂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>
            <a:spLocks noGrp="1" noChangeArrowheads="1"/>
          </p:cNvSpPr>
          <p:nvPr>
            <p:ph idx="1"/>
          </p:nvPr>
        </p:nvSpPr>
        <p:spPr>
          <a:xfrm>
            <a:off x="31376" y="13447"/>
            <a:ext cx="9144000" cy="6400800"/>
          </a:xfrm>
        </p:spPr>
        <p:txBody>
          <a:bodyPr/>
          <a:lstStyle/>
          <a:p>
            <a:pPr algn="ctr">
              <a:lnSpc>
                <a:spcPct val="95000"/>
              </a:lnSpc>
              <a:buFontTx/>
              <a:buNone/>
            </a:pPr>
            <a:endParaRPr lang="en-US" altLang="zh-TW" sz="3600" u="sng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95000"/>
              </a:lnSpc>
              <a:buFontTx/>
              <a:buNone/>
            </a:pPr>
            <a:r>
              <a:rPr lang="zh-TW" altLang="en-US" sz="4600" u="sng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祢坐</a:t>
            </a:r>
            <a:r>
              <a:rPr lang="zh-TW" altLang="en-US" sz="4600" u="sng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著為王</a:t>
            </a:r>
            <a:endParaRPr lang="en-US" altLang="zh-TW" sz="4600" u="sng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95000"/>
              </a:lnSpc>
              <a:spcBef>
                <a:spcPct val="50000"/>
              </a:spcBef>
              <a:buFontTx/>
              <a:buNone/>
            </a:pPr>
            <a:r>
              <a:rPr lang="zh-TW" alt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坐著為王 到永永遠遠</a:t>
            </a:r>
          </a:p>
          <a:p>
            <a:pPr algn="ctr">
              <a:lnSpc>
                <a:spcPct val="95000"/>
              </a:lnSpc>
              <a:buFontTx/>
              <a:buNone/>
            </a:pPr>
            <a:r>
              <a:rPr lang="zh-TW" alt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雖洪水翻騰 我堅定仰望你</a:t>
            </a:r>
          </a:p>
          <a:p>
            <a:pPr algn="ctr">
              <a:lnSpc>
                <a:spcPct val="95000"/>
              </a:lnSpc>
              <a:buFontTx/>
              <a:buNone/>
            </a:pPr>
            <a:r>
              <a:rPr lang="zh-TW" alt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你坐著為王 垂聽我呼求</a:t>
            </a:r>
          </a:p>
          <a:p>
            <a:pPr algn="ctr">
              <a:lnSpc>
                <a:spcPct val="95000"/>
              </a:lnSpc>
              <a:buFontTx/>
              <a:buNone/>
            </a:pPr>
            <a:r>
              <a:rPr lang="zh-TW" alt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使我靈甦醒 有復活的生命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5FF89-B956-4AF6-895F-85E2B5D2185D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7315200" y="1524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TW" altLang="en-US" sz="140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生命河靈糧堂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ibbons">
  <a:themeElements>
    <a:clrScheme name="">
      <a:dk1>
        <a:srgbClr val="220011"/>
      </a:dk1>
      <a:lt1>
        <a:srgbClr val="FFCC00"/>
      </a:lt1>
      <a:dk2>
        <a:srgbClr val="000066"/>
      </a:dk2>
      <a:lt2>
        <a:srgbClr val="FFCC00"/>
      </a:lt2>
      <a:accent1>
        <a:srgbClr val="CC0099"/>
      </a:accent1>
      <a:accent2>
        <a:srgbClr val="56002B"/>
      </a:accent2>
      <a:accent3>
        <a:srgbClr val="AAAAB8"/>
      </a:accent3>
      <a:accent4>
        <a:srgbClr val="DAAE00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220011"/>
    </a:dk1>
    <a:lt1>
      <a:srgbClr val="FFCC00"/>
    </a:lt1>
    <a:dk2>
      <a:srgbClr val="000066"/>
    </a:dk2>
    <a:lt2>
      <a:srgbClr val="FFCC00"/>
    </a:lt2>
    <a:accent1>
      <a:srgbClr val="CC0099"/>
    </a:accent1>
    <a:accent2>
      <a:srgbClr val="56002B"/>
    </a:accent2>
    <a:accent3>
      <a:srgbClr val="AAAAB8"/>
    </a:accent3>
    <a:accent4>
      <a:srgbClr val="DAAE00"/>
    </a:accent4>
    <a:accent5>
      <a:srgbClr val="E2AACA"/>
    </a:accent5>
    <a:accent6>
      <a:srgbClr val="4D0026"/>
    </a:accent6>
    <a:hlink>
      <a:srgbClr val="9C004E"/>
    </a:hlink>
    <a:folHlink>
      <a:srgbClr val="FF66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220011"/>
    </a:dk1>
    <a:lt1>
      <a:srgbClr val="FFCC00"/>
    </a:lt1>
    <a:dk2>
      <a:srgbClr val="000066"/>
    </a:dk2>
    <a:lt2>
      <a:srgbClr val="FFCC00"/>
    </a:lt2>
    <a:accent1>
      <a:srgbClr val="CC0099"/>
    </a:accent1>
    <a:accent2>
      <a:srgbClr val="56002B"/>
    </a:accent2>
    <a:accent3>
      <a:srgbClr val="AAAAB8"/>
    </a:accent3>
    <a:accent4>
      <a:srgbClr val="DAAE00"/>
    </a:accent4>
    <a:accent5>
      <a:srgbClr val="E2AACA"/>
    </a:accent5>
    <a:accent6>
      <a:srgbClr val="4D0026"/>
    </a:accent6>
    <a:hlink>
      <a:srgbClr val="9C004E"/>
    </a:hlink>
    <a:folHlink>
      <a:srgbClr val="FF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104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Ribbons</vt:lpstr>
      <vt:lpstr>Slide 1</vt:lpstr>
      <vt:lpstr>Slide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Hsu</dc:creator>
  <cp:lastModifiedBy>STUPID</cp:lastModifiedBy>
  <cp:revision>8</cp:revision>
  <dcterms:created xsi:type="dcterms:W3CDTF">2013-06-01T01:35:41Z</dcterms:created>
  <dcterms:modified xsi:type="dcterms:W3CDTF">2017-02-22T01:24:45Z</dcterms:modified>
</cp:coreProperties>
</file>