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62" r:id="rId6"/>
    <p:sldId id="259" r:id="rId7"/>
    <p:sldId id="261" r:id="rId8"/>
    <p:sldId id="260"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838200" y="2590800"/>
            <a:ext cx="7924800" cy="1523495"/>
          </a:xfrm>
        </p:spPr>
        <p:txBody>
          <a:bodyPr/>
          <a:lstStyle/>
          <a:p>
            <a:r>
              <a:rPr lang="zh-TW" altLang="en-US" sz="8000" dirty="0" smtClean="0">
                <a:solidFill>
                  <a:srgbClr val="FFFF00"/>
                </a:solidFill>
                <a:latin typeface="標楷體" pitchFamily="65" charset="-120"/>
                <a:ea typeface="標楷體" pitchFamily="65" charset="-120"/>
              </a:rPr>
              <a:t>祢愛永不變</a:t>
            </a:r>
            <a:endParaRPr lang="zh-TW" altLang="en-US" sz="8000"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1676400" y="5638800"/>
            <a:ext cx="7681913" cy="838200"/>
          </a:xfrm>
        </p:spPr>
        <p:txBody>
          <a:bodyPr/>
          <a:lstStyle/>
          <a:p>
            <a:pPr algn="ctr"/>
            <a:r>
              <a:rPr lang="zh-TW" altLang="en-US" sz="5400" dirty="0" smtClean="0">
                <a:solidFill>
                  <a:srgbClr val="FFFF00"/>
                </a:solidFill>
                <a:latin typeface="標楷體" pitchFamily="65" charset="-120"/>
                <a:ea typeface="標楷體" pitchFamily="65" charset="-120"/>
              </a:rPr>
              <a:t>有情天創作系列</a:t>
            </a:r>
            <a:endParaRPr lang="en-US" sz="5400" dirty="0">
              <a:solidFill>
                <a:srgbClr val="FFFF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8382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祢流出寶血  </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洗淨我汙穢</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將我的生命贖回</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8382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祢為了我的罪  </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犧牲永不悔</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顯明祢極大恩惠</a:t>
            </a:r>
            <a:endParaRPr lang="zh-TW" altLang="en-US" sz="6800" b="1" dirty="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9906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我深深體會 </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祢愛的寶貴</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獻上自己永追隨</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endParaRPr lang="zh-TW" altLang="en-US" sz="6800" b="1" dirty="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914400" y="533400"/>
            <a:ext cx="7681913" cy="2819400"/>
          </a:xfrm>
        </p:spPr>
        <p:txBody>
          <a:bodyPr>
            <a:scene3d>
              <a:camera prst="orthographicFront"/>
              <a:lightRig rig="threePt" dir="t"/>
            </a:scene3d>
            <a:sp3d extrusionH="57150" contourW="12700">
              <a:extrusionClr>
                <a:srgbClr val="FF0000"/>
              </a:extrusionClr>
              <a:contourClr>
                <a:srgbClr val="FFFF00"/>
              </a:contourClr>
            </a:sp3d>
          </a:bodyPr>
          <a:lstStyle/>
          <a:p>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或傷心或氣餒</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或生離或死別</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願剛強壯膽</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永遠不後退</a:t>
            </a:r>
          </a:p>
          <a:p>
            <a:endParaRPr lang="zh-TW" altLang="en-US" sz="6800" b="1" dirty="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8382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哦</a:t>
            </a:r>
            <a:r>
              <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a:t>
            </a:r>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祢愛永不變 </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從今直到永遠</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深深澆灌我心田</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8382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或天旋或地轉 </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經滄海歷桑田</a:t>
            </a: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都不能叫我</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與祢愛隔絕</a:t>
            </a:r>
            <a:endParaRPr lang="zh-TW" altLang="en-US" sz="6800" b="1" dirty="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801\02祢愛永不變.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362200" y="228601"/>
            <a:ext cx="6553200" cy="1142999"/>
          </a:xfrm>
        </p:spPr>
        <p:txBody>
          <a:bodyPr/>
          <a:lstStyle/>
          <a:p>
            <a:r>
              <a:rPr lang="zh-TW" altLang="en-US" dirty="0" smtClean="0">
                <a:solidFill>
                  <a:srgbClr val="FFFF00"/>
                </a:solidFill>
                <a:latin typeface="標楷體" pitchFamily="65" charset="-120"/>
                <a:ea typeface="標楷體" pitchFamily="65" charset="-120"/>
              </a:rPr>
              <a:t>祢愛永不變</a:t>
            </a:r>
            <a:endParaRPr lang="zh-TW" altLang="en-US" dirty="0">
              <a:solidFill>
                <a:srgbClr val="FFFF00"/>
              </a:solidFill>
              <a:latin typeface="標楷體" pitchFamily="65" charset="-120"/>
              <a:ea typeface="標楷體" pitchFamily="65" charset="-120"/>
            </a:endParaRPr>
          </a:p>
        </p:txBody>
      </p:sp>
      <p:sp>
        <p:nvSpPr>
          <p:cNvPr id="4" name="Subtitle 2"/>
          <p:cNvSpPr>
            <a:spLocks noGrp="1"/>
          </p:cNvSpPr>
          <p:nvPr>
            <p:ph type="subTitle" idx="1"/>
          </p:nvPr>
        </p:nvSpPr>
        <p:spPr>
          <a:xfrm>
            <a:off x="838200" y="1447800"/>
            <a:ext cx="7681913" cy="838200"/>
          </a:xfrm>
        </p:spPr>
        <p:txBody>
          <a:bodyPr>
            <a:scene3d>
              <a:camera prst="orthographicFront"/>
              <a:lightRig rig="threePt" dir="t"/>
            </a:scene3d>
            <a:sp3d extrusionH="57150" contourW="12700">
              <a:extrusionClr>
                <a:srgbClr val="FF0000"/>
              </a:extrusionClr>
              <a:contourClr>
                <a:srgbClr val="FFFF00"/>
              </a:contourClr>
            </a:sp3d>
          </a:bodyPr>
          <a:lstStyle/>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祢流出寶血</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將我命贖回</a:t>
            </a:r>
            <a:endParaRPr lang="en-US" altLang="zh-TW"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a:p>
            <a:r>
              <a:rPr lang="zh-TW" altLang="en-US" sz="6800" b="1" dirty="0" smtClean="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rPr>
              <a:t>獻上自己永追隨</a:t>
            </a:r>
            <a:endParaRPr lang="zh-TW" altLang="en-US" sz="6800" b="1" dirty="0">
              <a:solidFill>
                <a:schemeClr val="tx1"/>
              </a:solidFill>
              <a:effectLst>
                <a:outerShdw blurRad="50800" dist="38100" dir="13500000" algn="br" rotWithShape="0">
                  <a:srgbClr val="00B050">
                    <a:alpha val="4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181</TotalTime>
  <Words>996</Words>
  <Application>Microsoft Office PowerPoint</Application>
  <PresentationFormat>On-screen Show (4:3)</PresentationFormat>
  <Paragraphs>65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祢愛永不變</vt:lpstr>
      <vt:lpstr>祢愛永不變</vt:lpstr>
      <vt:lpstr>祢愛永不變</vt:lpstr>
      <vt:lpstr>祢愛永不變</vt:lpstr>
      <vt:lpstr>祢愛永不變</vt:lpstr>
      <vt:lpstr>祢愛永不變</vt:lpstr>
      <vt:lpstr>祢愛永不變</vt:lpstr>
      <vt:lpstr>祢愛永不變</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32</cp:revision>
  <dcterms:created xsi:type="dcterms:W3CDTF">2015-02-07T13:24:58Z</dcterms:created>
  <dcterms:modified xsi:type="dcterms:W3CDTF">2017-08-22T01:25:14Z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