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02"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83750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59208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501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52709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3569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140411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7111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974570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77010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73804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1066800"/>
          </a:xfrm>
        </p:spPr>
        <p:txBody>
          <a:bodyPr/>
          <a:lstStyle/>
          <a:p>
            <a:pPr algn="ctr">
              <a:lnSpc>
                <a:spcPct val="150000"/>
              </a:lnSpc>
            </a:pPr>
            <a:r>
              <a:rPr lang="zh-TW" altLang="en-US" dirty="0">
                <a:effectLst/>
                <a:latin typeface="楷体" panose="02010609060101010101" pitchFamily="49" charset="-122"/>
                <a:ea typeface="楷体" panose="02010609060101010101" pitchFamily="49" charset="-122"/>
              </a:rPr>
              <a:t>使徒信</a:t>
            </a:r>
            <a:r>
              <a:rPr lang="zh-TW" altLang="en-US" dirty="0" smtClean="0">
                <a:effectLst/>
                <a:latin typeface="楷体" panose="02010609060101010101" pitchFamily="49" charset="-122"/>
                <a:ea typeface="楷体" panose="02010609060101010101" pitchFamily="49" charset="-122"/>
              </a:rPr>
              <a:t>經</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罪得赦免；</a:t>
            </a:r>
          </a:p>
          <a:p>
            <a:pPr marL="0" indent="0" algn="ctr">
              <a:buNone/>
            </a:pPr>
            <a:r>
              <a:rPr lang="zh-TW" altLang="en-US" sz="5400" dirty="0">
                <a:latin typeface="楷体" panose="02010609060101010101" pitchFamily="49" charset="-122"/>
                <a:ea typeface="楷体" panose="02010609060101010101" pitchFamily="49" charset="-122"/>
              </a:rPr>
              <a:t>肉體復活；</a:t>
            </a:r>
          </a:p>
          <a:p>
            <a:pPr marL="0" indent="0" algn="ctr">
              <a:buNone/>
            </a:pPr>
            <a:r>
              <a:rPr lang="zh-TW" altLang="en-US" sz="5400" dirty="0">
                <a:latin typeface="楷体" panose="02010609060101010101" pitchFamily="49" charset="-122"/>
                <a:ea typeface="楷体" panose="02010609060101010101" pitchFamily="49" charset="-122"/>
              </a:rPr>
              <a:t>並且永生。</a:t>
            </a:r>
          </a:p>
          <a:p>
            <a:pPr marL="0" indent="0" algn="ctr">
              <a:buNone/>
            </a:pPr>
            <a:r>
              <a:rPr lang="zh-TW" altLang="en-US" sz="5400" dirty="0" smtClean="0">
                <a:latin typeface="楷体" panose="02010609060101010101" pitchFamily="49" charset="-122"/>
                <a:ea typeface="楷体" panose="02010609060101010101" pitchFamily="49" charset="-122"/>
              </a:rPr>
              <a:t>阿們。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418128162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我信上帝，</a:t>
            </a:r>
          </a:p>
          <a:p>
            <a:pPr marL="0" indent="0" algn="ctr">
              <a:buNone/>
            </a:pPr>
            <a:r>
              <a:rPr lang="zh-TW" altLang="en-US" sz="5400" dirty="0">
                <a:latin typeface="楷体" panose="02010609060101010101" pitchFamily="49" charset="-122"/>
                <a:ea typeface="楷体" panose="02010609060101010101" pitchFamily="49" charset="-122"/>
              </a:rPr>
              <a:t>全能的父，</a:t>
            </a:r>
          </a:p>
          <a:p>
            <a:pPr marL="0" indent="0" algn="ctr">
              <a:buNone/>
            </a:pPr>
            <a:r>
              <a:rPr lang="zh-TW" altLang="en-US" sz="5400" dirty="0">
                <a:latin typeface="楷体" panose="02010609060101010101" pitchFamily="49" charset="-122"/>
                <a:ea typeface="楷体" panose="02010609060101010101" pitchFamily="49" charset="-122"/>
              </a:rPr>
              <a:t>創造天地的主。</a:t>
            </a: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我信耶穌基督，</a:t>
            </a:r>
          </a:p>
          <a:p>
            <a:pPr marL="0" indent="0" algn="ctr">
              <a:buNone/>
            </a:pPr>
            <a:r>
              <a:rPr lang="zh-TW" altLang="en-US" sz="5400" dirty="0">
                <a:latin typeface="楷体" panose="02010609060101010101" pitchFamily="49" charset="-122"/>
                <a:ea typeface="楷体" panose="02010609060101010101" pitchFamily="49" charset="-122"/>
              </a:rPr>
              <a:t>上帝的獨生子，</a:t>
            </a:r>
          </a:p>
          <a:p>
            <a:pPr marL="0" indent="0" algn="ctr">
              <a:buNone/>
            </a:pPr>
            <a:r>
              <a:rPr lang="zh-TW" altLang="en-US" sz="5400" dirty="0">
                <a:latin typeface="楷体" panose="02010609060101010101" pitchFamily="49" charset="-122"/>
                <a:ea typeface="楷体" panose="02010609060101010101" pitchFamily="49" charset="-122"/>
              </a:rPr>
              <a:t>我們的主；</a:t>
            </a:r>
          </a:p>
        </p:txBody>
      </p:sp>
    </p:spTree>
    <p:extLst>
      <p:ext uri="{BB962C8B-B14F-4D97-AF65-F5344CB8AC3E}">
        <p14:creationId xmlns="" xmlns:p14="http://schemas.microsoft.com/office/powerpoint/2010/main" val="181208088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因著聖靈成孕，</a:t>
            </a:r>
          </a:p>
          <a:p>
            <a:pPr marL="0" indent="0" algn="ctr">
              <a:buNone/>
            </a:pPr>
            <a:r>
              <a:rPr lang="zh-TW" altLang="en-US" sz="5400" dirty="0">
                <a:latin typeface="楷体" panose="02010609060101010101" pitchFamily="49" charset="-122"/>
                <a:ea typeface="楷体" panose="02010609060101010101" pitchFamily="49" charset="-122"/>
              </a:rPr>
              <a:t>從童女馬利亞所生；</a:t>
            </a:r>
          </a:p>
        </p:txBody>
      </p:sp>
    </p:spTree>
    <p:extLst>
      <p:ext uri="{BB962C8B-B14F-4D97-AF65-F5344CB8AC3E}">
        <p14:creationId xmlns="" xmlns:p14="http://schemas.microsoft.com/office/powerpoint/2010/main" val="13362564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在本丟彼拉多手下遇難，</a:t>
            </a:r>
          </a:p>
          <a:p>
            <a:pPr marL="0" indent="0" algn="ctr">
              <a:buNone/>
            </a:pPr>
            <a:r>
              <a:rPr lang="zh-TW" altLang="en-US" sz="5400" dirty="0">
                <a:latin typeface="楷体" panose="02010609060101010101" pitchFamily="49" charset="-122"/>
                <a:ea typeface="楷体" panose="02010609060101010101" pitchFamily="49" charset="-122"/>
              </a:rPr>
              <a:t>被釘在十字架上，</a:t>
            </a:r>
          </a:p>
          <a:p>
            <a:pPr marL="0" indent="0" algn="ctr">
              <a:buNone/>
            </a:pPr>
            <a:r>
              <a:rPr lang="zh-TW" altLang="en-US" sz="5400" dirty="0">
                <a:latin typeface="楷体" panose="02010609060101010101" pitchFamily="49" charset="-122"/>
                <a:ea typeface="楷体" panose="02010609060101010101" pitchFamily="49" charset="-122"/>
              </a:rPr>
              <a:t>死</a:t>
            </a:r>
            <a:r>
              <a:rPr lang="zh-TW" altLang="en-US" sz="5400" dirty="0" smtClean="0">
                <a:latin typeface="楷体" panose="02010609060101010101" pitchFamily="49" charset="-122"/>
                <a:ea typeface="楷体" panose="02010609060101010101" pitchFamily="49" charset="-122"/>
              </a:rPr>
              <a:t>了</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葬</a:t>
            </a:r>
            <a:r>
              <a:rPr lang="zh-TW" altLang="en-US" sz="5400" dirty="0">
                <a:latin typeface="楷体" panose="02010609060101010101" pitchFamily="49" charset="-122"/>
                <a:ea typeface="楷体" panose="02010609060101010101" pitchFamily="49" charset="-122"/>
              </a:rPr>
              <a:t>了；</a:t>
            </a:r>
          </a:p>
        </p:txBody>
      </p:sp>
    </p:spTree>
    <p:extLst>
      <p:ext uri="{BB962C8B-B14F-4D97-AF65-F5344CB8AC3E}">
        <p14:creationId xmlns="" xmlns:p14="http://schemas.microsoft.com/office/powerpoint/2010/main" val="392122784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下到陰間；</a:t>
            </a:r>
          </a:p>
          <a:p>
            <a:pPr marL="0" indent="0" algn="ctr">
              <a:buNone/>
            </a:pPr>
            <a:r>
              <a:rPr lang="zh-TW" altLang="en-US" sz="5400" dirty="0">
                <a:latin typeface="楷体" panose="02010609060101010101" pitchFamily="49" charset="-122"/>
                <a:ea typeface="楷体" panose="02010609060101010101" pitchFamily="49" charset="-122"/>
              </a:rPr>
              <a:t>第三天從死裡復活；</a:t>
            </a:r>
          </a:p>
        </p:txBody>
      </p:sp>
    </p:spTree>
    <p:extLst>
      <p:ext uri="{BB962C8B-B14F-4D97-AF65-F5344CB8AC3E}">
        <p14:creationId xmlns="" xmlns:p14="http://schemas.microsoft.com/office/powerpoint/2010/main" val="353256653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後升天，</a:t>
            </a:r>
          </a:p>
          <a:p>
            <a:pPr marL="0" indent="0" algn="ctr">
              <a:buNone/>
            </a:pPr>
            <a:r>
              <a:rPr lang="zh-TW" altLang="en-US" sz="5400" dirty="0">
                <a:latin typeface="楷体" panose="02010609060101010101" pitchFamily="49" charset="-122"/>
                <a:ea typeface="楷体" panose="02010609060101010101" pitchFamily="49" charset="-122"/>
              </a:rPr>
              <a:t>坐在無所不能的</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上帝的</a:t>
            </a:r>
            <a:r>
              <a:rPr lang="zh-TW" altLang="en-US" sz="5400" dirty="0">
                <a:latin typeface="楷体" panose="02010609060101010101" pitchFamily="49" charset="-122"/>
                <a:ea typeface="楷体" panose="02010609060101010101" pitchFamily="49" charset="-122"/>
              </a:rPr>
              <a:t>右邊；</a:t>
            </a:r>
          </a:p>
        </p:txBody>
      </p:sp>
    </p:spTree>
    <p:extLst>
      <p:ext uri="{BB962C8B-B14F-4D97-AF65-F5344CB8AC3E}">
        <p14:creationId xmlns="" xmlns:p14="http://schemas.microsoft.com/office/powerpoint/2010/main" val="191362017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將來要從那裡降臨，</a:t>
            </a:r>
          </a:p>
          <a:p>
            <a:pPr marL="0" indent="0" algn="ctr">
              <a:buNone/>
            </a:pPr>
            <a:r>
              <a:rPr lang="zh-TW" altLang="en-US" sz="5400" dirty="0">
                <a:latin typeface="楷体" panose="02010609060101010101" pitchFamily="49" charset="-122"/>
                <a:ea typeface="楷体" panose="02010609060101010101" pitchFamily="49" charset="-122"/>
              </a:rPr>
              <a:t>審判活人、死人。</a:t>
            </a:r>
          </a:p>
        </p:txBody>
      </p:sp>
    </p:spTree>
    <p:extLst>
      <p:ext uri="{BB962C8B-B14F-4D97-AF65-F5344CB8AC3E}">
        <p14:creationId xmlns="" xmlns:p14="http://schemas.microsoft.com/office/powerpoint/2010/main" val="150784261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我信聖靈；</a:t>
            </a:r>
          </a:p>
          <a:p>
            <a:pPr marL="0" indent="0" algn="ctr">
              <a:buNone/>
            </a:pPr>
            <a:r>
              <a:rPr lang="zh-TW" altLang="en-US" sz="5400" dirty="0">
                <a:latin typeface="楷体" panose="02010609060101010101" pitchFamily="49" charset="-122"/>
                <a:ea typeface="楷体" panose="02010609060101010101" pitchFamily="49" charset="-122"/>
              </a:rPr>
              <a:t>一聖基督教會，</a:t>
            </a:r>
          </a:p>
          <a:p>
            <a:pPr marL="0" indent="0" algn="ctr">
              <a:buNone/>
            </a:pPr>
            <a:r>
              <a:rPr lang="zh-TW" altLang="en-US" sz="5400" dirty="0">
                <a:latin typeface="楷体" panose="02010609060101010101" pitchFamily="49" charset="-122"/>
                <a:ea typeface="楷体" panose="02010609060101010101" pitchFamily="49" charset="-122"/>
              </a:rPr>
              <a:t>聖徒相通；</a:t>
            </a:r>
          </a:p>
        </p:txBody>
      </p:sp>
    </p:spTree>
    <p:extLst>
      <p:ext uri="{BB962C8B-B14F-4D97-AF65-F5344CB8AC3E}">
        <p14:creationId xmlns="" xmlns:p14="http://schemas.microsoft.com/office/powerpoint/2010/main" val="259327227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47</TotalTime>
  <Words>1221</Words>
  <Application>Microsoft Office PowerPoint</Application>
  <PresentationFormat>On-screen Show (4:3)</PresentationFormat>
  <Paragraphs>75</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使徒信經</vt:lpstr>
      <vt:lpstr>使徒信經</vt:lpstr>
      <vt:lpstr>使徒信經</vt:lpstr>
      <vt:lpstr>使徒信經</vt:lpstr>
      <vt:lpstr>使徒信經</vt:lpstr>
      <vt:lpstr>使徒信經</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cp:revision>
  <dcterms:created xsi:type="dcterms:W3CDTF">2015-02-07T13:24:58Z</dcterms:created>
  <dcterms:modified xsi:type="dcterms:W3CDTF">2016-08-24T03:25:18Z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