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99" r:id="rId5"/>
    <p:sldId id="300" r:id="rId6"/>
    <p:sldId id="326" r:id="rId7"/>
    <p:sldId id="327" r:id="rId8"/>
    <p:sldId id="328" r:id="rId9"/>
    <p:sldId id="329" r:id="rId10"/>
    <p:sldId id="30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258"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耶利米書 </a:t>
            </a:r>
            <a:r>
              <a:rPr lang="en-US" altLang="zh-TW" sz="5400" spc="-150" dirty="0" smtClean="0">
                <a:ln w="3175">
                  <a:noFill/>
                </a:ln>
                <a:solidFill>
                  <a:schemeClr val="tx1"/>
                </a:solidFill>
                <a:latin typeface="標楷體" pitchFamily="65" charset="-120"/>
                <a:ea typeface="標楷體" pitchFamily="65" charset="-120"/>
                <a:cs typeface="Arial" charset="0"/>
              </a:rPr>
              <a:t>17</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493058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耶和華如此說：倚靠人血肉的膀臂，</a:t>
            </a:r>
            <a:endParaRPr lang="en-US" altLang="zh-TW" sz="5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心中離棄耶和華的，那人有禍了。</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因他必像沙漠的杜松，</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不見福樂來到。</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卻要住曠野乾旱之處，</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無人居住的鹼地。</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倚靠耶和華、以耶和華為可靠的，</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那人有福了</a:t>
            </a:r>
            <a:r>
              <a:rPr lang="en-US" altLang="zh-TW" sz="5400"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468642"/>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他必像樹栽於水旁，</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在河邊扎根；</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炎熱來到，並不懼怕，</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葉子仍必青翠；</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4114973"/>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在乾旱之年毫無掛慮，</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而且結果不止。</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682</TotalTime>
  <Words>1091</Words>
  <Application>Microsoft Office PowerPoint</Application>
  <PresentationFormat>On-screen Show (4:3)</PresentationFormat>
  <Paragraphs>75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啟應</vt:lpstr>
      <vt:lpstr>啟應-耶利米書 17</vt:lpstr>
      <vt:lpstr>啟應-耶利米書 17</vt:lpstr>
      <vt:lpstr>啟應-耶利米書 17</vt:lpstr>
      <vt:lpstr>啟應-耶利米書 17</vt:lpstr>
      <vt:lpstr>啟應-耶利米書 17</vt:lpstr>
      <vt:lpstr>啟應-耶利米書 17</vt:lpstr>
      <vt:lpstr>啟應-耶利米書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157</cp:revision>
  <dcterms:created xsi:type="dcterms:W3CDTF">2015-02-07T13:24:58Z</dcterms:created>
  <dcterms:modified xsi:type="dcterms:W3CDTF">2017-02-03T03:41:16Z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