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99" r:id="rId5"/>
    <p:sldId id="300" r:id="rId6"/>
    <p:sldId id="325" r:id="rId7"/>
    <p:sldId id="301" r:id="rId8"/>
    <p:sldId id="30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33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 </a:t>
            </a:r>
            <a:r>
              <a:rPr lang="en-US" altLang="zh-TW" sz="5400" spc="-150" dirty="0" smtClean="0">
                <a:ln w="3175">
                  <a:noFill/>
                </a:ln>
                <a:solidFill>
                  <a:schemeClr val="tx1"/>
                </a:solidFill>
                <a:latin typeface="標楷體" pitchFamily="65" charset="-120"/>
                <a:ea typeface="標楷體" pitchFamily="65" charset="-120"/>
                <a:cs typeface="Arial" charset="0"/>
              </a:rPr>
              <a:t>45</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3557897"/>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耶和華如此說，</a:t>
            </a:r>
            <a:endParaRPr lang="en-US" altLang="zh-TW" sz="54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創造諸天的耶和華</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591752"/>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製造成全大地的</a:t>
            </a:r>
            <a:r>
              <a:rPr lang="en-US" altLang="zh-TW" sz="5400" dirty="0" smtClean="0">
                <a:latin typeface="標楷體" pitchFamily="65" charset="-120"/>
                <a:ea typeface="標楷體" pitchFamily="65" charset="-120"/>
              </a:rPr>
              <a:t> </a:t>
            </a:r>
            <a:r>
              <a:rPr lang="zh-TW" altLang="zh-TW" sz="5400" dirty="0" smtClean="0">
                <a:latin typeface="標楷體" pitchFamily="65" charset="-120"/>
                <a:ea typeface="標楷體" pitchFamily="65" charset="-120"/>
              </a:rPr>
              <a:t>神；</a:t>
            </a:r>
            <a:endParaRPr lang="en-US" altLang="zh-TW" sz="5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他創造堅定大地</a:t>
            </a:r>
            <a:r>
              <a:rPr lang="zh-TW" altLang="zh-TW" sz="5400" b="1" dirty="0" smtClean="0">
                <a:solidFill>
                  <a:srgbClr val="FFFF00"/>
                </a:solidFill>
                <a:latin typeface="標楷體" pitchFamily="65" charset="-120"/>
                <a:ea typeface="標楷體" pitchFamily="65" charset="-120"/>
              </a:rPr>
              <a:t>。</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1066800"/>
            <a:ext cx="81534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並非使地荒涼，</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是要給人居住</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a:p>
            <a:pPr marL="0" indent="0">
              <a:buNone/>
            </a:pPr>
            <a:r>
              <a:rPr lang="en-US" altLang="zh-TW" sz="4800" b="1" dirty="0" smtClean="0">
                <a:solidFill>
                  <a:schemeClr val="accent1">
                    <a:lumMod val="40000"/>
                    <a:lumOff val="60000"/>
                  </a:schemeClr>
                </a:solidFill>
                <a:latin typeface="標楷體" pitchFamily="65" charset="-120"/>
                <a:ea typeface="標楷體" pitchFamily="65" charset="-120"/>
              </a:rPr>
              <a:t>【</a:t>
            </a:r>
            <a:r>
              <a:rPr lang="zh-TW" altLang="en-US" sz="4800" b="1" dirty="0" smtClean="0">
                <a:solidFill>
                  <a:schemeClr val="accent1">
                    <a:lumMod val="40000"/>
                    <a:lumOff val="60000"/>
                  </a:schemeClr>
                </a:solidFill>
                <a:latin typeface="標楷體" pitchFamily="65" charset="-120"/>
                <a:ea typeface="標楷體" pitchFamily="65" charset="-120"/>
              </a:rPr>
              <a:t>齊</a:t>
            </a:r>
            <a:r>
              <a:rPr lang="en-US" altLang="zh-TW" sz="4800" b="1" dirty="0" smtClean="0">
                <a:solidFill>
                  <a:schemeClr val="accent1">
                    <a:lumMod val="40000"/>
                    <a:lumOff val="60000"/>
                  </a:schemeClr>
                </a:solidFill>
                <a:latin typeface="標楷體" pitchFamily="65" charset="-120"/>
                <a:ea typeface="標楷體" pitchFamily="65" charset="-120"/>
              </a:rPr>
              <a:t>】</a:t>
            </a:r>
            <a:r>
              <a:rPr lang="zh-TW" altLang="zh-TW" sz="4800" dirty="0" smtClean="0">
                <a:solidFill>
                  <a:schemeClr val="accent1">
                    <a:lumMod val="20000"/>
                    <a:lumOff val="80000"/>
                  </a:schemeClr>
                </a:solidFill>
                <a:latin typeface="標楷體" pitchFamily="65" charset="-120"/>
                <a:ea typeface="標楷體" pitchFamily="65" charset="-120"/>
              </a:rPr>
              <a:t>他如此說：我是耶和華，再沒有別神</a:t>
            </a:r>
            <a:r>
              <a:rPr lang="en-US" altLang="zh-TW" sz="4800" b="1" dirty="0" smtClean="0">
                <a:solidFill>
                  <a:schemeClr val="accent1">
                    <a:lumMod val="20000"/>
                    <a:lumOff val="80000"/>
                  </a:schemeClr>
                </a:solidFill>
                <a:latin typeface="標楷體" pitchFamily="65" charset="-120"/>
                <a:ea typeface="標楷體" pitchFamily="65" charset="-120"/>
              </a:rPr>
              <a:t>!</a:t>
            </a:r>
            <a:endParaRPr lang="zh-TW" altLang="en-US" sz="4800" b="1" dirty="0">
              <a:solidFill>
                <a:schemeClr val="accent1">
                  <a:lumMod val="20000"/>
                  <a:lumOff val="80000"/>
                </a:schemeClr>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4699748"/>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我沒有在隱密黑暗之地說話；</a:t>
            </a:r>
            <a:endParaRPr lang="en-US" altLang="zh-TW" sz="54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我沒有對雅各的後裔說</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你們尋求我是徒然的</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耶和華所講的是公義，</a:t>
            </a:r>
            <a:endParaRPr lang="en-US" altLang="zh-TW" sz="54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所說的是正直</a:t>
            </a:r>
            <a:r>
              <a:rPr lang="zh-TW" altLang="zh-TW" sz="5400" b="1" dirty="0" smtClean="0">
                <a:solidFill>
                  <a:srgbClr val="FFFF00"/>
                </a:solidFill>
                <a:latin typeface="標楷體" pitchFamily="65" charset="-120"/>
                <a:ea typeface="標楷體" pitchFamily="65" charset="-120"/>
              </a:rPr>
              <a:t>。</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664</TotalTime>
  <Words>826</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啟應</vt:lpstr>
      <vt:lpstr>啟應-以賽亞 45</vt:lpstr>
      <vt:lpstr>啟應-以賽亞 45</vt:lpstr>
      <vt:lpstr>啟應-以賽亞 45</vt:lpstr>
      <vt:lpstr>啟應-以賽亞 45</vt:lpstr>
      <vt:lpstr>啟應-以賽亞 45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151</cp:revision>
  <dcterms:created xsi:type="dcterms:W3CDTF">2015-02-07T13:24:58Z</dcterms:created>
  <dcterms:modified xsi:type="dcterms:W3CDTF">2017-01-13T04:22:38Z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