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6"/>
  </p:notesMasterIdLst>
  <p:sldIdLst>
    <p:sldId id="280" r:id="rId4"/>
    <p:sldId id="316" r:id="rId5"/>
    <p:sldId id="299" r:id="rId6"/>
    <p:sldId id="300" r:id="rId7"/>
    <p:sldId id="301" r:id="rId8"/>
    <p:sldId id="302" r:id="rId9"/>
    <p:sldId id="303" r:id="rId10"/>
    <p:sldId id="304" r:id="rId11"/>
    <p:sldId id="305" r:id="rId12"/>
    <p:sldId id="306" r:id="rId13"/>
    <p:sldId id="307" r:id="rId14"/>
    <p:sldId id="30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105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3/21/2017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6:42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7:33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7:33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7:34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7:00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7:00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7:01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7:02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7:02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7:02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7:32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396866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3/21/2017 7:32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396866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 </a:t>
            </a:r>
            <a:r>
              <a:rPr lang="en-US" altLang="zh-TW" u="sng" dirty="0" smtClean="0">
                <a:effectLst/>
                <a:latin typeface="標楷體" pitchFamily="65" charset="-120"/>
                <a:ea typeface="標楷體" pitchFamily="65" charset="-120"/>
              </a:rPr>
              <a:t>58</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羅馬書 </a:t>
            </a:r>
            <a:r>
              <a:rPr lang="en-US" altLang="zh-TW" sz="5400" spc="-150" dirty="0">
                <a:ln w="3175">
                  <a:noFill/>
                </a:ln>
                <a:solidFill>
                  <a:schemeClr val="tx1"/>
                </a:solidFill>
                <a:latin typeface="標楷體" pitchFamily="65" charset="-120"/>
                <a:ea typeface="標楷體" pitchFamily="65" charset="-120"/>
                <a:cs typeface="Arial" charset="0"/>
              </a:rPr>
              <a:t>8</a:t>
            </a:r>
            <a:endParaRPr 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人看我們如將宰的羊。</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然而，靠著愛我們的主，在這一切的事上已經得勝有餘了。</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894117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DFKai-SB" panose="03000509000000000000" pitchFamily="65" charset="-120"/>
                <a:ea typeface="DFKai-SB" panose="03000509000000000000" pitchFamily="65" charset="-120"/>
              </a:rPr>
              <a:t>司會</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因為我深信無論是死，是生， </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是天使，是掌權的，是有能的</a:t>
            </a:r>
            <a:r>
              <a:rPr lang="zh-TW" altLang="en-US" sz="4800" b="1" dirty="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894117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5047536"/>
          </a:xfrm>
        </p:spPr>
        <p:txBody>
          <a:bodyPr/>
          <a:lstStyle/>
          <a:p>
            <a:pPr marL="0" indent="0" algn="ctr">
              <a:buNone/>
            </a:pPr>
            <a:r>
              <a:rPr lang="zh-TW" altLang="en-US" sz="4000" u="sng" dirty="0" smtClean="0">
                <a:latin typeface="DFKai-SB" panose="03000509000000000000" pitchFamily="65" charset="-120"/>
                <a:ea typeface="DFKai-SB" panose="03000509000000000000" pitchFamily="65" charset="-120"/>
              </a:rPr>
              <a:t>司會</a:t>
            </a:r>
            <a:endParaRPr lang="en-US" altLang="zh-TW" sz="4000" dirty="0" smtClean="0">
              <a:latin typeface="DFKai-SB" panose="03000509000000000000" pitchFamily="65" charset="-120"/>
              <a:ea typeface="DFKai-SB" panose="03000509000000000000" pitchFamily="65" charset="-120"/>
            </a:endParaRPr>
          </a:p>
          <a:p>
            <a:pPr marL="0" indent="0">
              <a:buNone/>
            </a:pPr>
            <a:r>
              <a:rPr lang="en-US" altLang="zh-TW" sz="4000" dirty="0" smtClean="0">
                <a:latin typeface="DFKai-SB" panose="03000509000000000000" pitchFamily="65" charset="-120"/>
                <a:ea typeface="DFKai-SB" panose="03000509000000000000" pitchFamily="65" charset="-120"/>
              </a:rPr>
              <a:t>【</a:t>
            </a:r>
            <a:r>
              <a:rPr lang="zh-TW" altLang="en-US" sz="4000" dirty="0" smtClean="0">
                <a:latin typeface="DFKai-SB" panose="03000509000000000000" pitchFamily="65" charset="-120"/>
                <a:ea typeface="DFKai-SB" panose="03000509000000000000" pitchFamily="65" charset="-120"/>
              </a:rPr>
              <a:t>啟</a:t>
            </a:r>
            <a:r>
              <a:rPr lang="en-US" altLang="zh-TW" sz="4000" dirty="0" smtClean="0">
                <a:latin typeface="DFKai-SB" panose="03000509000000000000" pitchFamily="65" charset="-120"/>
                <a:ea typeface="DFKai-SB" panose="03000509000000000000" pitchFamily="65" charset="-120"/>
              </a:rPr>
              <a:t>】</a:t>
            </a:r>
            <a:r>
              <a:rPr lang="zh-TW" altLang="en-US" sz="4000" dirty="0">
                <a:latin typeface="DFKai-SB" panose="03000509000000000000" pitchFamily="65" charset="-120"/>
                <a:ea typeface="DFKai-SB" panose="03000509000000000000" pitchFamily="65" charset="-120"/>
              </a:rPr>
              <a:t>是現在的事，是將來的事，</a:t>
            </a:r>
            <a:endParaRPr lang="en-US" altLang="zh-TW" sz="4000" dirty="0" smtClean="0">
              <a:latin typeface="DFKai-SB" panose="03000509000000000000" pitchFamily="65" charset="-120"/>
              <a:ea typeface="DFKai-SB" panose="03000509000000000000" pitchFamily="65" charset="-120"/>
            </a:endParaRPr>
          </a:p>
          <a:p>
            <a:pPr marL="0" indent="0" algn="ctr">
              <a:buNone/>
            </a:pPr>
            <a:r>
              <a:rPr lang="en-US" altLang="zh-TW" sz="4000" dirty="0" smtClean="0">
                <a:latin typeface="DFKai-SB" panose="03000509000000000000" pitchFamily="65" charset="-120"/>
                <a:ea typeface="DFKai-SB" panose="03000509000000000000" pitchFamily="65" charset="-120"/>
              </a:rPr>
              <a:t> </a:t>
            </a:r>
            <a:r>
              <a:rPr lang="zh-TW" altLang="en-US" sz="4000" u="sng" dirty="0" smtClean="0">
                <a:solidFill>
                  <a:srgbClr val="FFFF00"/>
                </a:solidFill>
                <a:latin typeface="DFKai-SB" panose="03000509000000000000" pitchFamily="65" charset="-120"/>
                <a:ea typeface="DFKai-SB" panose="03000509000000000000" pitchFamily="65" charset="-120"/>
              </a:rPr>
              <a:t>會</a:t>
            </a:r>
            <a:r>
              <a:rPr lang="zh-TW" altLang="en-US" sz="4000" u="sng" dirty="0" smtClean="0">
                <a:solidFill>
                  <a:srgbClr val="FFFF00"/>
                </a:solidFill>
                <a:latin typeface="DFKai-SB" panose="03000509000000000000" pitchFamily="65" charset="-120"/>
                <a:ea typeface="DFKai-SB" panose="03000509000000000000" pitchFamily="65" charset="-120"/>
              </a:rPr>
              <a:t>眾</a:t>
            </a:r>
            <a:endParaRPr lang="zh-TW" altLang="en-US" sz="40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000" dirty="0">
                <a:solidFill>
                  <a:srgbClr val="FFFF00"/>
                </a:solidFill>
                <a:latin typeface="DFKai-SB" panose="03000509000000000000" pitchFamily="65" charset="-120"/>
                <a:ea typeface="DFKai-SB" panose="03000509000000000000" pitchFamily="65" charset="-120"/>
              </a:rPr>
              <a:t>【</a:t>
            </a:r>
            <a:r>
              <a:rPr lang="zh-TW" altLang="en-US" sz="4000" dirty="0" smtClean="0">
                <a:solidFill>
                  <a:srgbClr val="FFFF00"/>
                </a:solidFill>
                <a:latin typeface="DFKai-SB" panose="03000509000000000000" pitchFamily="65" charset="-120"/>
                <a:ea typeface="DFKai-SB" panose="03000509000000000000" pitchFamily="65" charset="-120"/>
              </a:rPr>
              <a:t>應</a:t>
            </a:r>
            <a:r>
              <a:rPr lang="en-US" altLang="zh-TW" sz="4000" dirty="0" smtClean="0">
                <a:solidFill>
                  <a:srgbClr val="FFFF00"/>
                </a:solidFill>
                <a:latin typeface="DFKai-SB" panose="03000509000000000000" pitchFamily="65" charset="-120"/>
                <a:ea typeface="DFKai-SB" panose="03000509000000000000" pitchFamily="65" charset="-120"/>
              </a:rPr>
              <a:t>】</a:t>
            </a:r>
            <a:r>
              <a:rPr lang="zh-TW" altLang="en-US" sz="4000" dirty="0">
                <a:solidFill>
                  <a:srgbClr val="FFFF00"/>
                </a:solidFill>
                <a:latin typeface="DFKai-SB" panose="03000509000000000000" pitchFamily="65" charset="-120"/>
                <a:ea typeface="DFKai-SB" panose="03000509000000000000" pitchFamily="65" charset="-120"/>
              </a:rPr>
              <a:t>是高處的，是低處的，是別的受造之物</a:t>
            </a:r>
            <a:r>
              <a:rPr lang="zh-TW" altLang="en-US" sz="4000" b="1" dirty="0">
                <a:solidFill>
                  <a:srgbClr val="FFFF00"/>
                </a:solidFill>
                <a:latin typeface="DFKai-SB" panose="03000509000000000000" pitchFamily="65" charset="-120"/>
                <a:ea typeface="DFKai-SB" panose="03000509000000000000" pitchFamily="65" charset="-120"/>
              </a:rPr>
              <a:t>，</a:t>
            </a:r>
            <a:endParaRPr lang="en-US" altLang="zh-TW" sz="4000" b="1" dirty="0" smtClean="0">
              <a:solidFill>
                <a:srgbClr val="FFFF00"/>
              </a:solidFill>
              <a:latin typeface="DFKai-SB" panose="03000509000000000000" pitchFamily="65" charset="-120"/>
              <a:ea typeface="DFKai-SB" panose="03000509000000000000" pitchFamily="65" charset="-120"/>
            </a:endParaRPr>
          </a:p>
          <a:p>
            <a:pPr marL="0" indent="0">
              <a:buNone/>
            </a:pPr>
            <a:r>
              <a:rPr lang="en-US" altLang="zh-TW" sz="4000" dirty="0" smtClean="0">
                <a:latin typeface="DFKai-SB" panose="03000509000000000000" pitchFamily="65" charset="-120"/>
                <a:ea typeface="DFKai-SB" panose="03000509000000000000" pitchFamily="65" charset="-120"/>
              </a:rPr>
              <a:t>【</a:t>
            </a:r>
            <a:r>
              <a:rPr lang="zh-TW" altLang="en-US" sz="4000" dirty="0" smtClean="0">
                <a:latin typeface="DFKai-SB" panose="03000509000000000000" pitchFamily="65" charset="-120"/>
                <a:ea typeface="DFKai-SB" panose="03000509000000000000" pitchFamily="65" charset="-120"/>
              </a:rPr>
              <a:t>齊聲</a:t>
            </a:r>
            <a:r>
              <a:rPr lang="en-US" altLang="zh-TW" sz="4000" dirty="0" smtClean="0">
                <a:latin typeface="DFKai-SB" panose="03000509000000000000" pitchFamily="65" charset="-120"/>
                <a:ea typeface="DFKai-SB" panose="03000509000000000000" pitchFamily="65" charset="-120"/>
              </a:rPr>
              <a:t>】</a:t>
            </a:r>
            <a:r>
              <a:rPr lang="zh-TW" altLang="en-US" sz="4000" u="sng" dirty="0">
                <a:latin typeface="DFKai-SB" panose="03000509000000000000" pitchFamily="65" charset="-120"/>
                <a:ea typeface="DFKai-SB" panose="03000509000000000000" pitchFamily="65" charset="-120"/>
              </a:rPr>
              <a:t>會</a:t>
            </a:r>
            <a:r>
              <a:rPr lang="zh-TW" altLang="en-US" sz="4000" u="sng" dirty="0" smtClean="0">
                <a:latin typeface="DFKai-SB" panose="03000509000000000000" pitchFamily="65" charset="-120"/>
                <a:ea typeface="DFKai-SB" panose="03000509000000000000" pitchFamily="65" charset="-120"/>
              </a:rPr>
              <a:t>眾</a:t>
            </a:r>
            <a:r>
              <a:rPr lang="zh-TW" altLang="en-US" sz="4000" u="sng" dirty="0">
                <a:latin typeface="DFKai-SB" panose="03000509000000000000" pitchFamily="65" charset="-120"/>
                <a:ea typeface="DFKai-SB" panose="03000509000000000000" pitchFamily="65" charset="-120"/>
              </a:rPr>
              <a:t> </a:t>
            </a:r>
            <a:r>
              <a:rPr lang="en-US" altLang="zh-TW" sz="4000" u="sng" dirty="0" smtClean="0">
                <a:latin typeface="DFKai-SB" panose="03000509000000000000" pitchFamily="65" charset="-120"/>
                <a:ea typeface="DFKai-SB" panose="03000509000000000000" pitchFamily="65" charset="-120"/>
              </a:rPr>
              <a:t>&amp;</a:t>
            </a:r>
            <a:r>
              <a:rPr lang="zh-TW" altLang="en-US" sz="4000" u="sng" dirty="0" smtClean="0">
                <a:latin typeface="DFKai-SB" panose="03000509000000000000" pitchFamily="65" charset="-120"/>
                <a:ea typeface="DFKai-SB" panose="03000509000000000000" pitchFamily="65" charset="-120"/>
              </a:rPr>
              <a:t> 司會</a:t>
            </a:r>
            <a:endParaRPr lang="en-US" altLang="zh-TW" sz="4000" u="sng" dirty="0" smtClean="0">
              <a:latin typeface="DFKai-SB" panose="03000509000000000000" pitchFamily="65" charset="-120"/>
              <a:ea typeface="DFKai-SB" panose="03000509000000000000" pitchFamily="65" charset="-120"/>
            </a:endParaRPr>
          </a:p>
          <a:p>
            <a:pPr marL="0" indent="0">
              <a:buNone/>
            </a:pPr>
            <a:r>
              <a:rPr lang="zh-TW" altLang="en-US" sz="4000" dirty="0">
                <a:latin typeface="DFKai-SB" panose="03000509000000000000" pitchFamily="65" charset="-120"/>
                <a:ea typeface="DFKai-SB" panose="03000509000000000000" pitchFamily="65" charset="-120"/>
              </a:rPr>
              <a:t>都不能叫我們與上帝的愛隔絕；這愛是在我們的主基督耶穌裡的。</a:t>
            </a:r>
            <a:endParaRPr lang="en-US" sz="4000" dirty="0">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894117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既是這樣，還有甚麼說的呢</a:t>
            </a:r>
            <a:r>
              <a:rPr lang="zh-TW" altLang="en-US" sz="4800" b="1" dirty="0">
                <a:latin typeface="DFKai-SB" panose="03000509000000000000" pitchFamily="65" charset="-120"/>
                <a:ea typeface="DFKai-SB" panose="03000509000000000000" pitchFamily="65" charset="-120"/>
              </a:rPr>
              <a:t>？</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上帝若幫助我們，誰能敵擋我們呢</a:t>
            </a:r>
            <a:r>
              <a:rPr lang="zh-TW" altLang="en-US" sz="4800" b="1" dirty="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20290000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上帝既不愛惜自己的兒子，為我們眾人捨了，</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豈不也把萬物和他一同白白地賜給我們嗎？</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162969199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647426"/>
          </a:xfrm>
        </p:spPr>
        <p:txBody>
          <a:bodyPr/>
          <a:lstStyle/>
          <a:p>
            <a:pPr marL="0" indent="0" algn="ctr">
              <a:buNone/>
            </a:pPr>
            <a:r>
              <a:rPr lang="zh-TW" altLang="en-US" sz="4800" u="sng" dirty="0" smtClean="0">
                <a:latin typeface="DFKai-SB" panose="03000509000000000000" pitchFamily="65" charset="-120"/>
                <a:ea typeface="DFKai-SB" panose="03000509000000000000" pitchFamily="65" charset="-120"/>
              </a:rPr>
              <a:t>司會</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誰能控告上帝所揀選的人呢？</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有上帝稱他們為義了！</a:t>
            </a:r>
            <a:endParaRPr lang="en-US" sz="4800" dirty="0">
              <a:solidFill>
                <a:srgbClr val="FFFF00"/>
              </a:solidFill>
              <a:latin typeface="DFKai-SB" panose="03000509000000000000" pitchFamily="65" charset="-120"/>
              <a:ea typeface="DFKai-SB" panose="03000509000000000000" pitchFamily="65" charset="-120"/>
            </a:endParaRPr>
          </a:p>
          <a:p>
            <a:pPr marL="0" indent="0">
              <a:buNone/>
            </a:pP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val="4894117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誰能定他們的罪呢？</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有基督耶穌已經死了，而且從死裡復活！</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894117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317009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現今在上帝的右邊，</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也替我們祈求</a:t>
            </a:r>
            <a:r>
              <a:rPr lang="zh-TW" altLang="en-US" sz="4800" b="1" dirty="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894117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DFKai-SB" panose="03000509000000000000" pitchFamily="65" charset="-120"/>
                <a:ea typeface="DFKai-SB" panose="03000509000000000000" pitchFamily="65" charset="-120"/>
              </a:rPr>
              <a:t>司會</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誰能使我們與基督的愛隔絕呢？</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難道是患難嗎？是困苦嗎</a:t>
            </a:r>
            <a:r>
              <a:rPr lang="zh-TW" altLang="en-US" sz="4800" dirty="0" smtClean="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894117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3834896"/>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是逼迫嗎？是飢餓嗎？</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是赤身露體嗎？是危險嗎？是刀劍嗎？</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894117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羅馬書</a:t>
            </a:r>
            <a:r>
              <a:rPr lang="zh-CN" altLang="en-US" sz="5400" dirty="0" smtClean="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8</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3834896"/>
          </a:xfrm>
        </p:spPr>
        <p:txBody>
          <a:bodyPr/>
          <a:lstStyle/>
          <a:p>
            <a:pPr marL="0" indent="0" algn="ctr">
              <a:buNone/>
            </a:pPr>
            <a:r>
              <a:rPr lang="zh-TW" altLang="en-US" sz="4800" u="sng" dirty="0" smtClean="0">
                <a:latin typeface="DFKai-SB" panose="03000509000000000000" pitchFamily="65" charset="-120"/>
                <a:ea typeface="DFKai-SB" panose="03000509000000000000" pitchFamily="65" charset="-120"/>
              </a:rPr>
              <a:t>司會</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800" dirty="0" smtClean="0">
                <a:latin typeface="DFKai-SB" panose="03000509000000000000" pitchFamily="65" charset="-120"/>
                <a:ea typeface="DFKai-SB" panose="03000509000000000000" pitchFamily="65" charset="-120"/>
              </a:rPr>
              <a:t>【</a:t>
            </a:r>
            <a:r>
              <a:rPr lang="zh-TW" altLang="en-US" sz="4800" dirty="0" smtClean="0">
                <a:latin typeface="DFKai-SB" panose="03000509000000000000" pitchFamily="65" charset="-120"/>
                <a:ea typeface="DFKai-SB" panose="03000509000000000000" pitchFamily="65" charset="-120"/>
              </a:rPr>
              <a:t>啟</a:t>
            </a:r>
            <a:r>
              <a:rPr lang="en-US" altLang="zh-TW" sz="4800" dirty="0" smtClean="0">
                <a:latin typeface="DFKai-SB" panose="03000509000000000000" pitchFamily="65" charset="-120"/>
                <a:ea typeface="DFKai-SB" panose="03000509000000000000" pitchFamily="65" charset="-120"/>
              </a:rPr>
              <a:t>】</a:t>
            </a:r>
            <a:r>
              <a:rPr lang="zh-TW" altLang="en-US" sz="4800" dirty="0">
                <a:latin typeface="DFKai-SB" panose="03000509000000000000" pitchFamily="65" charset="-120"/>
                <a:ea typeface="DFKai-SB" panose="03000509000000000000" pitchFamily="65" charset="-120"/>
              </a:rPr>
              <a:t>如經上所記：</a:t>
            </a:r>
            <a:endParaRPr lang="en-US" altLang="zh-TW" sz="4800" dirty="0" smtClean="0">
              <a:latin typeface="DFKai-SB" panose="03000509000000000000" pitchFamily="65" charset="-120"/>
              <a:ea typeface="DFKai-SB" panose="03000509000000000000" pitchFamily="65" charset="-120"/>
            </a:endParaRPr>
          </a:p>
          <a:p>
            <a:pPr marL="0" indent="0">
              <a:buNone/>
            </a:pPr>
            <a:r>
              <a:rPr lang="en-US" altLang="zh-TW" sz="400" dirty="0" smtClean="0">
                <a:latin typeface="DFKai-SB" panose="03000509000000000000" pitchFamily="65" charset="-120"/>
                <a:ea typeface="DFKai-SB" panose="03000509000000000000" pitchFamily="65" charset="-120"/>
              </a:rPr>
              <a:t> </a:t>
            </a:r>
          </a:p>
          <a:p>
            <a:pPr marL="0" indent="0" algn="ctr">
              <a:buNone/>
            </a:pPr>
            <a:r>
              <a:rPr lang="zh-TW" altLang="en-US" sz="4800" u="sng" dirty="0" smtClean="0">
                <a:solidFill>
                  <a:srgbClr val="FFFF00"/>
                </a:solidFill>
                <a:latin typeface="DFKai-SB" panose="03000509000000000000" pitchFamily="65" charset="-120"/>
                <a:ea typeface="DFKai-SB" panose="03000509000000000000" pitchFamily="65" charset="-120"/>
              </a:rPr>
              <a:t>會眾</a:t>
            </a:r>
            <a:endParaRPr lang="zh-TW" altLang="en-US" sz="4800" dirty="0">
              <a:solidFill>
                <a:srgbClr val="FFFF00"/>
              </a:solidFill>
              <a:latin typeface="DFKai-SB" panose="03000509000000000000" pitchFamily="65" charset="-120"/>
              <a:ea typeface="DFKai-SB" panose="03000509000000000000" pitchFamily="65" charset="-120"/>
            </a:endParaRPr>
          </a:p>
          <a:p>
            <a:pPr marL="0" indent="0">
              <a:buNone/>
            </a:pPr>
            <a:r>
              <a:rPr lang="en-US" altLang="zh-TW" sz="4800" dirty="0">
                <a:solidFill>
                  <a:srgbClr val="FFFF00"/>
                </a:solidFill>
                <a:latin typeface="DFKai-SB" panose="03000509000000000000" pitchFamily="65" charset="-120"/>
                <a:ea typeface="DFKai-SB" panose="03000509000000000000" pitchFamily="65" charset="-120"/>
              </a:rPr>
              <a:t>【</a:t>
            </a:r>
            <a:r>
              <a:rPr lang="zh-TW" altLang="en-US" sz="4800" dirty="0" smtClean="0">
                <a:solidFill>
                  <a:srgbClr val="FFFF00"/>
                </a:solidFill>
                <a:latin typeface="DFKai-SB" panose="03000509000000000000" pitchFamily="65" charset="-120"/>
                <a:ea typeface="DFKai-SB" panose="03000509000000000000" pitchFamily="65" charset="-120"/>
              </a:rPr>
              <a:t>應</a:t>
            </a:r>
            <a:r>
              <a:rPr lang="en-US" altLang="zh-TW" sz="4800" dirty="0" smtClean="0">
                <a:solidFill>
                  <a:srgbClr val="FFFF00"/>
                </a:solidFill>
                <a:latin typeface="DFKai-SB" panose="03000509000000000000" pitchFamily="65" charset="-120"/>
                <a:ea typeface="DFKai-SB" panose="03000509000000000000" pitchFamily="65" charset="-120"/>
              </a:rPr>
              <a:t>】</a:t>
            </a:r>
            <a:r>
              <a:rPr lang="zh-TW" altLang="en-US" sz="4800" dirty="0">
                <a:solidFill>
                  <a:srgbClr val="FFFF00"/>
                </a:solidFill>
                <a:latin typeface="DFKai-SB" panose="03000509000000000000" pitchFamily="65" charset="-120"/>
                <a:ea typeface="DFKai-SB" panose="03000509000000000000" pitchFamily="65" charset="-120"/>
              </a:rPr>
              <a:t>我們為你的緣故終日被殺</a:t>
            </a:r>
            <a:r>
              <a:rPr lang="zh-TW" altLang="en-US" sz="4800" b="1" dirty="0">
                <a:solidFill>
                  <a:srgbClr val="FFFF00"/>
                </a:solidFill>
                <a:latin typeface="DFKai-SB" panose="03000509000000000000" pitchFamily="65" charset="-120"/>
                <a:ea typeface="DFKai-SB" panose="03000509000000000000" pitchFamily="65" charset="-120"/>
              </a:rPr>
              <a:t>；</a:t>
            </a:r>
            <a:endParaRPr lang="en-US" altLang="zh-TW" sz="4800" dirty="0" smtClean="0">
              <a:solidFill>
                <a:srgbClr val="FFFF00"/>
              </a:solidFill>
              <a:latin typeface="DFKai-SB" panose="03000509000000000000" pitchFamily="65" charset="-120"/>
              <a:ea typeface="DFKai-SB" panose="03000509000000000000" pitchFamily="65" charset="-120"/>
            </a:endParaRPr>
          </a:p>
        </p:txBody>
      </p:sp>
    </p:spTree>
    <p:extLst>
      <p:ext uri="{BB962C8B-B14F-4D97-AF65-F5344CB8AC3E}">
        <p14:creationId xmlns:p14="http://schemas.microsoft.com/office/powerpoint/2010/main" val="4894117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816</TotalTime>
  <Words>1765</Words>
  <Application>Microsoft Office PowerPoint</Application>
  <PresentationFormat>On-screen Show (4:3)</PresentationFormat>
  <Paragraphs>117</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1_Purple Template 1 Trebuchet</vt:lpstr>
      <vt:lpstr>White with Courier font for code slides</vt:lpstr>
      <vt:lpstr>啟應 58</vt:lpstr>
      <vt:lpstr>啟應-羅馬書 8</vt:lpstr>
      <vt:lpstr>啟應-羅馬書 8</vt:lpstr>
      <vt:lpstr>啟應-羅馬書 8</vt:lpstr>
      <vt:lpstr>啟應-羅馬書 8</vt:lpstr>
      <vt:lpstr>啟應-羅馬書 8</vt:lpstr>
      <vt:lpstr>啟應-羅馬書 8</vt:lpstr>
      <vt:lpstr>啟應-羅馬書 8</vt:lpstr>
      <vt:lpstr>啟應-羅馬書 8</vt:lpstr>
      <vt:lpstr>啟應-羅馬書 8</vt:lpstr>
      <vt:lpstr>啟應-羅馬書 8</vt:lpstr>
      <vt:lpstr>啟應-羅馬書 8</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Eric</cp:lastModifiedBy>
  <cp:revision>173</cp:revision>
  <dcterms:created xsi:type="dcterms:W3CDTF">2015-02-07T13:24:58Z</dcterms:created>
  <dcterms:modified xsi:type="dcterms:W3CDTF">2017-03-21T23:36:37Z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