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8"/>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394199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757557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4155462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926256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1434695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3129794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2050993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4023673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xmlns="" val="1685315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xmlns="" val="39163597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xmlns="" val="33941994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xmlns="" val="757557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xmlns="" val="4155462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926256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434695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12979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050993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4023673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685315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916359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46</a:t>
            </a:r>
            <a:br>
              <a:rPr lang="en-US" altLang="zh-CN" dirty="0" smtClean="0">
                <a:effectLst/>
                <a:latin typeface="楷体" panose="02010609060101010101" pitchFamily="49" charset="-122"/>
                <a:ea typeface="楷体" panose="02010609060101010101" pitchFamily="49" charset="-122"/>
              </a:rPr>
            </a:br>
            <a:r>
              <a:rPr lang="zh-TW" altLang="en-US" smtClean="0">
                <a:effectLst/>
                <a:latin typeface="楷体" panose="02010609060101010101" pitchFamily="49" charset="-122"/>
                <a:ea typeface="楷体" panose="02010609060101010101" pitchFamily="49" charset="-122"/>
              </a:rPr>
              <a:t>華語</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他把弓折毀，把矛砍斷，把戰車用火焚燒。</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他使戰爭止息，直到地極；</a:t>
            </a:r>
          </a:p>
        </p:txBody>
      </p:sp>
    </p:spTree>
    <p:extLst>
      <p:ext uri="{BB962C8B-B14F-4D97-AF65-F5344CB8AC3E}">
        <p14:creationId xmlns:p14="http://schemas.microsoft.com/office/powerpoint/2010/main" xmlns="" val="421117845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你們要住手，要知道我</a:t>
            </a:r>
            <a:r>
              <a:rPr lang="zh-TW" altLang="en-US" sz="5400" dirty="0" smtClean="0">
                <a:latin typeface="楷体" panose="02010609060101010101" pitchFamily="49" charset="-122"/>
                <a:ea typeface="楷体" panose="02010609060101010101" pitchFamily="49" charset="-122"/>
              </a:rPr>
              <a:t>是 神</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我要在列國中被尊崇，我要在全地上被尊崇。</a:t>
            </a:r>
          </a:p>
        </p:txBody>
      </p:sp>
    </p:spTree>
    <p:extLst>
      <p:ext uri="{BB962C8B-B14F-4D97-AF65-F5344CB8AC3E}">
        <p14:creationId xmlns:p14="http://schemas.microsoft.com/office/powerpoint/2010/main" xmlns="" val="232506441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萬軍之耶和華與我們同在；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雅各的　神是我們的保障。</a:t>
            </a:r>
          </a:p>
        </p:txBody>
      </p:sp>
    </p:spTree>
    <p:extLst>
      <p:ext uri="{BB962C8B-B14F-4D97-AF65-F5344CB8AC3E}">
        <p14:creationId xmlns:p14="http://schemas.microsoft.com/office/powerpoint/2010/main" xmlns="" val="193564263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46</a:t>
            </a:r>
            <a:br>
              <a:rPr lang="en-US" altLang="zh-CN"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台語</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上帝是咱的避難所，咱的氣力，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是患難中及時的幫助。</a:t>
            </a: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雖然地大變動，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山徙到海中，</a:t>
            </a:r>
          </a:p>
        </p:txBody>
      </p:sp>
    </p:spTree>
    <p:extLst>
      <p:ext uri="{BB962C8B-B14F-4D97-AF65-F5344CB8AC3E}">
        <p14:creationId xmlns:p14="http://schemas.microsoft.com/office/powerpoint/2010/main" xmlns="" val="62386114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727448"/>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海水夯湧嘩嘩哮，</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山因為海漲搖泏，</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2">
                    <a:lumMod val="20000"/>
                    <a:lumOff val="80000"/>
                  </a:schemeClr>
                </a:solidFill>
                <a:latin typeface="楷体" panose="02010609060101010101" pitchFamily="49" charset="-122"/>
                <a:ea typeface="楷体" panose="02010609060101010101" pitchFamily="49" charset="-122"/>
              </a:rPr>
              <a:t>會和</a:t>
            </a: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會眾</a:t>
            </a:r>
            <a:endParaRPr lang="zh-TW" altLang="en-US" sz="4800" dirty="0">
              <a:solidFill>
                <a:schemeClr val="accent2">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4800" dirty="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咱攏免驚。</a:t>
            </a:r>
          </a:p>
        </p:txBody>
      </p:sp>
    </p:spTree>
    <p:extLst>
      <p:ext uri="{BB962C8B-B14F-4D97-AF65-F5344CB8AC3E}">
        <p14:creationId xmlns:p14="http://schemas.microsoft.com/office/powerpoint/2010/main" xmlns="" val="273883567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有一條河，伊的水流互上帝的城歡喜；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就是至高上帝徛起聖的所在。</a:t>
            </a:r>
          </a:p>
        </p:txBody>
      </p:sp>
    </p:spTree>
    <p:extLst>
      <p:ext uri="{BB962C8B-B14F-4D97-AF65-F5344CB8AC3E}">
        <p14:creationId xmlns:p14="http://schemas.microsoft.com/office/powerpoint/2010/main" xmlns="" val="11040961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上帝惦佇遐，城一定未搖動；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天昲光，上帝就幫助伊。</a:t>
            </a:r>
          </a:p>
        </p:txBody>
      </p:sp>
    </p:spTree>
    <p:extLst>
      <p:ext uri="{BB962C8B-B14F-4D97-AF65-F5344CB8AC3E}">
        <p14:creationId xmlns:p14="http://schemas.microsoft.com/office/powerpoint/2010/main" xmlns="" val="129163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列邦嘩嘩哮，列國動搖；</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上帝出聲，地就消熔。</a:t>
            </a:r>
          </a:p>
        </p:txBody>
      </p:sp>
    </p:spTree>
    <p:extLst>
      <p:ext uri="{BB962C8B-B14F-4D97-AF65-F5344CB8AC3E}">
        <p14:creationId xmlns:p14="http://schemas.microsoft.com/office/powerpoint/2010/main" xmlns="" val="327579877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神是我們的避難所，是我們的力量，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是我們在患難中隨時都可得到的幫助。</a:t>
            </a: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萬軍的統帥上主及咱同在；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雅各的上帝做咱的要塞。</a:t>
            </a:r>
          </a:p>
        </p:txBody>
      </p:sp>
    </p:spTree>
    <p:extLst>
      <p:ext uri="{BB962C8B-B14F-4D97-AF65-F5344CB8AC3E}">
        <p14:creationId xmlns:p14="http://schemas.microsoft.com/office/powerpoint/2010/main" xmlns="" val="1576210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來，來看上主的所做，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看祂佇地上奇妙的作為。</a:t>
            </a:r>
          </a:p>
        </p:txBody>
      </p:sp>
    </p:spTree>
    <p:extLst>
      <p:ext uri="{BB962C8B-B14F-4D97-AF65-F5344CB8AC3E}">
        <p14:creationId xmlns:p14="http://schemas.microsoft.com/office/powerpoint/2010/main" xmlns="" val="289093371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祂遏折弓，斬斷槍，放火燒戰車；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祂互戰爭攏息，全地和平。</a:t>
            </a:r>
          </a:p>
        </p:txBody>
      </p:sp>
    </p:spTree>
    <p:extLst>
      <p:ext uri="{BB962C8B-B14F-4D97-AF65-F5344CB8AC3E}">
        <p14:creationId xmlns:p14="http://schemas.microsoft.com/office/powerpoint/2010/main" xmlns="" val="421117845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攏靜落來，著知我是上帝</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我佇列邦受尊崇，佇全地受尊做大。</a:t>
            </a:r>
          </a:p>
        </p:txBody>
      </p:sp>
    </p:spTree>
    <p:extLst>
      <p:ext uri="{BB962C8B-B14F-4D97-AF65-F5344CB8AC3E}">
        <p14:creationId xmlns:p14="http://schemas.microsoft.com/office/powerpoint/2010/main" xmlns="" val="232506441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萬軍的統帥上主及咱同在；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雅各的上帝做咱的要塞。</a:t>
            </a:r>
          </a:p>
        </p:txBody>
      </p:sp>
    </p:spTree>
    <p:extLst>
      <p:ext uri="{BB962C8B-B14F-4D97-AF65-F5344CB8AC3E}">
        <p14:creationId xmlns:p14="http://schemas.microsoft.com/office/powerpoint/2010/main" xmlns="" val="193564263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所以，地雖改變，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山雖搖動到海心，</a:t>
            </a:r>
          </a:p>
        </p:txBody>
      </p:sp>
    </p:spTree>
    <p:extLst>
      <p:ext uri="{BB962C8B-B14F-4D97-AF65-F5344CB8AC3E}">
        <p14:creationId xmlns:p14="http://schemas.microsoft.com/office/powerpoint/2010/main" xmlns="" val="62386114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382000" cy="5392245"/>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雖然海浪翻騰澎湃，</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雖然山嶽因波濤洶湧搖動</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2">
                    <a:lumMod val="20000"/>
                    <a:lumOff val="80000"/>
                  </a:schemeClr>
                </a:solidFill>
                <a:latin typeface="楷体" panose="02010609060101010101" pitchFamily="49" charset="-122"/>
                <a:ea typeface="楷体" panose="02010609060101010101" pitchFamily="49" charset="-122"/>
              </a:rPr>
              <a:t>會和</a:t>
            </a: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會眾</a:t>
            </a:r>
            <a:endParaRPr lang="zh-TW" altLang="en-US" sz="4800" dirty="0">
              <a:solidFill>
                <a:schemeClr val="accent2">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4800" dirty="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齊</a:t>
            </a:r>
            <a:r>
              <a:rPr lang="en-US" altLang="zh-TW" sz="4800" dirty="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我們也不害怕。</a:t>
            </a:r>
          </a:p>
        </p:txBody>
      </p:sp>
    </p:spTree>
    <p:extLst>
      <p:ext uri="{BB962C8B-B14F-4D97-AF65-F5344CB8AC3E}">
        <p14:creationId xmlns:p14="http://schemas.microsoft.com/office/powerpoint/2010/main" xmlns="" val="273883567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有一條河，它眾多的支流使　神的城充滿快樂；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這城就是至高者居住的聖所。</a:t>
            </a:r>
          </a:p>
        </p:txBody>
      </p:sp>
    </p:spTree>
    <p:extLst>
      <p:ext uri="{BB962C8B-B14F-4D97-AF65-F5344CB8AC3E}">
        <p14:creationId xmlns:p14="http://schemas.microsoft.com/office/powerpoint/2010/main" xmlns="" val="11040961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神在城中，城必不動搖；</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一亮</a:t>
            </a:r>
            <a:r>
              <a:rPr lang="zh-TW" altLang="en-US" sz="5400" dirty="0" smtClean="0">
                <a:solidFill>
                  <a:srgbClr val="FFFF00"/>
                </a:solidFill>
                <a:latin typeface="楷体" panose="02010609060101010101" pitchFamily="49" charset="-122"/>
                <a:ea typeface="楷体" panose="02010609060101010101" pitchFamily="49" charset="-122"/>
              </a:rPr>
              <a:t>， 神</a:t>
            </a:r>
            <a:r>
              <a:rPr lang="zh-TW" altLang="en-US" sz="5400" dirty="0">
                <a:solidFill>
                  <a:srgbClr val="FFFF00"/>
                </a:solidFill>
                <a:latin typeface="楷体" panose="02010609060101010101" pitchFamily="49" charset="-122"/>
                <a:ea typeface="楷体" panose="02010609060101010101" pitchFamily="49" charset="-122"/>
              </a:rPr>
              <a:t>必幫助它。</a:t>
            </a:r>
          </a:p>
        </p:txBody>
      </p:sp>
    </p:spTree>
    <p:extLst>
      <p:ext uri="{BB962C8B-B14F-4D97-AF65-F5344CB8AC3E}">
        <p14:creationId xmlns:p14="http://schemas.microsoft.com/office/powerpoint/2010/main" xmlns="" val="129163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列邦喧嚷，萬國動搖；</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神一發聲，地就融化。</a:t>
            </a:r>
          </a:p>
        </p:txBody>
      </p:sp>
    </p:spTree>
    <p:extLst>
      <p:ext uri="{BB962C8B-B14F-4D97-AF65-F5344CB8AC3E}">
        <p14:creationId xmlns:p14="http://schemas.microsoft.com/office/powerpoint/2010/main" xmlns="" val="327579877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萬軍之耶和華與我們同在；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雅各</a:t>
            </a:r>
            <a:r>
              <a:rPr lang="zh-TW" altLang="en-US" sz="5400" dirty="0" smtClean="0">
                <a:solidFill>
                  <a:srgbClr val="FFFF00"/>
                </a:solidFill>
                <a:latin typeface="楷体" panose="02010609060101010101" pitchFamily="49" charset="-122"/>
                <a:ea typeface="楷体" panose="02010609060101010101" pitchFamily="49" charset="-122"/>
              </a:rPr>
              <a:t>的 神</a:t>
            </a:r>
            <a:r>
              <a:rPr lang="zh-TW" altLang="en-US" sz="5400" dirty="0">
                <a:solidFill>
                  <a:srgbClr val="FFFF00"/>
                </a:solidFill>
                <a:latin typeface="楷体" panose="02010609060101010101" pitchFamily="49" charset="-122"/>
                <a:ea typeface="楷体" panose="02010609060101010101" pitchFamily="49" charset="-122"/>
              </a:rPr>
              <a:t>是我們的保障。</a:t>
            </a:r>
          </a:p>
        </p:txBody>
      </p:sp>
    </p:spTree>
    <p:extLst>
      <p:ext uri="{BB962C8B-B14F-4D97-AF65-F5344CB8AC3E}">
        <p14:creationId xmlns:p14="http://schemas.microsoft.com/office/powerpoint/2010/main" xmlns="" val="1576210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你們都來，看耶和華的作為，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看他怎樣使地荒涼。</a:t>
            </a:r>
          </a:p>
        </p:txBody>
      </p:sp>
    </p:spTree>
    <p:extLst>
      <p:ext uri="{BB962C8B-B14F-4D97-AF65-F5344CB8AC3E}">
        <p14:creationId xmlns:p14="http://schemas.microsoft.com/office/powerpoint/2010/main" xmlns="" val="289093371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418</TotalTime>
  <Words>3323</Words>
  <Application>Microsoft Office PowerPoint</Application>
  <PresentationFormat>On-screen Show (4:3)</PresentationFormat>
  <Paragraphs>212</Paragraphs>
  <Slides>24</Slides>
  <Notes>24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1_Purple Template 1 Trebuchet</vt:lpstr>
      <vt:lpstr>White with Courier font for code slides</vt:lpstr>
      <vt:lpstr>啟應 詩篇 46 華語</vt:lpstr>
      <vt:lpstr>啟應-詩篇 46</vt:lpstr>
      <vt:lpstr>啟應-詩篇 46</vt:lpstr>
      <vt:lpstr>啟應-詩篇 46</vt:lpstr>
      <vt:lpstr>啟應-詩篇 46</vt:lpstr>
      <vt:lpstr>啟應-詩篇 46</vt:lpstr>
      <vt:lpstr>啟應-詩篇 46</vt:lpstr>
      <vt:lpstr>啟應-詩篇 46</vt:lpstr>
      <vt:lpstr>啟應-詩篇 46</vt:lpstr>
      <vt:lpstr>啟應-詩篇 46</vt:lpstr>
      <vt:lpstr>啟應-詩篇 46</vt:lpstr>
      <vt:lpstr>啟應-詩篇 46</vt:lpstr>
      <vt:lpstr>啟應 詩篇 46 台語</vt:lpstr>
      <vt:lpstr>啟應-詩篇 46</vt:lpstr>
      <vt:lpstr>啟應-詩篇 46</vt:lpstr>
      <vt:lpstr>啟應-詩篇 46</vt:lpstr>
      <vt:lpstr>啟應-詩篇 46</vt:lpstr>
      <vt:lpstr>啟應-詩篇 46</vt:lpstr>
      <vt:lpstr>啟應-詩篇 46</vt:lpstr>
      <vt:lpstr>啟應-詩篇 46</vt:lpstr>
      <vt:lpstr>啟應-詩篇 46</vt:lpstr>
      <vt:lpstr>啟應-詩篇 46</vt:lpstr>
      <vt:lpstr>啟應-詩篇 46</vt:lpstr>
      <vt:lpstr>啟應-詩篇 46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92</cp:revision>
  <dcterms:created xsi:type="dcterms:W3CDTF">2015-02-07T13:24:58Z</dcterms:created>
  <dcterms:modified xsi:type="dcterms:W3CDTF">2017-09-19T00:56:40Z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