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80" r:id="rId4"/>
    <p:sldId id="299" r:id="rId5"/>
    <p:sldId id="300" r:id="rId6"/>
    <p:sldId id="301" r:id="rId7"/>
    <p:sldId id="302" r:id="rId8"/>
    <p:sldId id="303" r:id="rId9"/>
    <p:sldId id="304" r:id="rId10"/>
    <p:sldId id="305" r:id="rId11"/>
    <p:sldId id="306" r:id="rId12"/>
    <p:sldId id="307" r:id="rId13"/>
    <p:sldId id="308" r:id="rId14"/>
    <p:sldId id="30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258" y="-8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3/2/2017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1:46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1:50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1:50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1:54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1:46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1:47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1:47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1:48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1:48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1:48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1:49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3/2/2017 1:49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馬太福音 </a:t>
            </a:r>
            <a:r>
              <a:rPr lang="en-US" altLang="zh-TW" sz="5400" spc="-150" dirty="0" smtClean="0">
                <a:ln w="3175">
                  <a:noFill/>
                </a:ln>
                <a:solidFill>
                  <a:schemeClr val="tx1"/>
                </a:solidFill>
                <a:latin typeface="標楷體" pitchFamily="65" charset="-120"/>
                <a:ea typeface="標楷體" pitchFamily="65" charset="-120"/>
                <a:cs typeface="Arial" charset="0"/>
              </a:rPr>
              <a:t>6</a:t>
            </a:r>
            <a:endParaRPr 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這都是外邦人所求的。</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你們需用的這一切東西，你們的天父是知道的。</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你們要先求他的國和他的義，</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這些東西都要加給你們了。</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990600"/>
            <a:ext cx="7924800" cy="4604337"/>
          </a:xfrm>
        </p:spPr>
        <p:txBody>
          <a:bodyPr/>
          <a:lstStyle/>
          <a:p>
            <a:pPr marL="0" indent="0" algn="ctr">
              <a:buNone/>
            </a:pPr>
            <a:r>
              <a:rPr lang="zh-TW" altLang="en-US" sz="4400" u="sng" dirty="0" smtClean="0">
                <a:latin typeface="標楷體" pitchFamily="65" charset="-120"/>
                <a:ea typeface="標楷體" pitchFamily="65" charset="-120"/>
              </a:rPr>
              <a:t>司會</a:t>
            </a:r>
            <a:endParaRPr lang="en-US" altLang="zh-TW" sz="4400" dirty="0" smtClean="0">
              <a:latin typeface="標楷體" pitchFamily="65" charset="-120"/>
              <a:ea typeface="標楷體" pitchFamily="65" charset="-120"/>
            </a:endParaRPr>
          </a:p>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啟</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所以，不要為明天憂慮；</a:t>
            </a:r>
            <a:endParaRPr lang="en-US" altLang="zh-TW" sz="44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400" u="sng" dirty="0" smtClean="0">
                <a:solidFill>
                  <a:srgbClr val="FFFF00"/>
                </a:solidFill>
                <a:latin typeface="標楷體" pitchFamily="65" charset="-120"/>
                <a:ea typeface="標楷體" pitchFamily="65" charset="-120"/>
              </a:rPr>
              <a:t>會眾</a:t>
            </a:r>
            <a:endParaRPr lang="zh-TW" altLang="en-US" sz="4400" dirty="0" smtClean="0">
              <a:solidFill>
                <a:srgbClr val="FFFF00"/>
              </a:solidFill>
              <a:latin typeface="標楷體" pitchFamily="65" charset="-120"/>
              <a:ea typeface="標楷體" pitchFamily="65" charset="-120"/>
            </a:endParaRPr>
          </a:p>
          <a:p>
            <a:pPr marL="0" indent="0">
              <a:buNone/>
            </a:pPr>
            <a:r>
              <a:rPr lang="en-US" altLang="zh-TW" sz="4400" dirty="0" smtClean="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應</a:t>
            </a:r>
            <a:r>
              <a:rPr lang="en-US" altLang="zh-TW" sz="4400" dirty="0" smtClean="0">
                <a:solidFill>
                  <a:srgbClr val="FFFF00"/>
                </a:solidFill>
                <a:latin typeface="標楷體" pitchFamily="65" charset="-120"/>
                <a:ea typeface="標楷體" pitchFamily="65" charset="-120"/>
              </a:rPr>
              <a:t>】</a:t>
            </a:r>
            <a:r>
              <a:rPr lang="zh-TW" altLang="zh-TW" sz="4400" dirty="0" smtClean="0">
                <a:solidFill>
                  <a:srgbClr val="FFFF00"/>
                </a:solidFill>
                <a:latin typeface="標楷體" pitchFamily="65" charset="-120"/>
                <a:ea typeface="標楷體" pitchFamily="65" charset="-120"/>
              </a:rPr>
              <a:t>因為明天自有明天的憂慮</a:t>
            </a:r>
            <a:r>
              <a:rPr lang="zh-TW" altLang="zh-TW" sz="4400" dirty="0" smtClean="0">
                <a:solidFill>
                  <a:srgbClr val="FFFF00"/>
                </a:solidFill>
                <a:latin typeface="標楷體" pitchFamily="65" charset="-120"/>
                <a:ea typeface="標楷體" pitchFamily="65" charset="-120"/>
              </a:rPr>
              <a:t>。</a:t>
            </a:r>
            <a:endParaRPr lang="en-US" altLang="zh-TW" sz="4400" dirty="0" smtClean="0">
              <a:solidFill>
                <a:srgbClr val="FFFF00"/>
              </a:solidFill>
              <a:latin typeface="標楷體" pitchFamily="65" charset="-120"/>
              <a:ea typeface="標楷體" pitchFamily="65" charset="-120"/>
            </a:endParaRPr>
          </a:p>
          <a:p>
            <a:pPr marL="0" indent="0">
              <a:buNone/>
            </a:pPr>
            <a:r>
              <a:rPr lang="zh-TW" altLang="en-US" sz="600" dirty="0" smtClean="0">
                <a:solidFill>
                  <a:srgbClr val="FFFF00"/>
                </a:solidFill>
                <a:latin typeface="標楷體" pitchFamily="65" charset="-120"/>
                <a:ea typeface="標楷體" pitchFamily="65" charset="-120"/>
              </a:rPr>
              <a:t> </a:t>
            </a:r>
            <a:r>
              <a:rPr lang="zh-TW" altLang="en-US" sz="600" dirty="0" smtClean="0">
                <a:solidFill>
                  <a:srgbClr val="FFFF00"/>
                </a:solidFill>
                <a:latin typeface="標楷體" pitchFamily="65" charset="-120"/>
                <a:ea typeface="標楷體" pitchFamily="65" charset="-120"/>
              </a:rPr>
              <a:t> </a:t>
            </a:r>
            <a:endParaRPr lang="en-US" altLang="zh-TW" sz="600" dirty="0" smtClean="0">
              <a:solidFill>
                <a:srgbClr val="FFFF00"/>
              </a:solidFill>
              <a:latin typeface="標楷體" pitchFamily="65" charset="-120"/>
              <a:ea typeface="標楷體" pitchFamily="65" charset="-120"/>
            </a:endParaRPr>
          </a:p>
          <a:p>
            <a:pPr marL="0" indent="0">
              <a:buNone/>
            </a:pPr>
            <a:r>
              <a:rPr lang="en-US" altLang="zh-TW" sz="4400" smtClean="0">
                <a:solidFill>
                  <a:srgbClr val="FFC000"/>
                </a:solidFill>
                <a:latin typeface="標楷體" pitchFamily="65" charset="-120"/>
                <a:ea typeface="標楷體" pitchFamily="65" charset="-120"/>
              </a:rPr>
              <a:t>【</a:t>
            </a:r>
            <a:r>
              <a:rPr lang="zh-TW" altLang="en-US" sz="4400" dirty="0" smtClean="0">
                <a:solidFill>
                  <a:srgbClr val="FFC000"/>
                </a:solidFill>
                <a:latin typeface="標楷體" pitchFamily="65" charset="-120"/>
                <a:ea typeface="標楷體" pitchFamily="65" charset="-120"/>
              </a:rPr>
              <a:t>齊</a:t>
            </a:r>
            <a:r>
              <a:rPr lang="en-US" altLang="zh-TW" sz="4400" dirty="0" smtClean="0">
                <a:solidFill>
                  <a:srgbClr val="FFC000"/>
                </a:solidFill>
                <a:latin typeface="標楷體" pitchFamily="65" charset="-120"/>
                <a:ea typeface="標楷體" pitchFamily="65" charset="-120"/>
              </a:rPr>
              <a:t>】</a:t>
            </a:r>
            <a:r>
              <a:rPr lang="zh-TW" altLang="zh-TW" sz="4400" dirty="0" smtClean="0">
                <a:solidFill>
                  <a:srgbClr val="FFC000"/>
                </a:solidFill>
                <a:latin typeface="標楷體" pitchFamily="65" charset="-120"/>
                <a:ea typeface="標楷體" pitchFamily="65" charset="-120"/>
              </a:rPr>
              <a:t>一天的難處一天當就夠了。</a:t>
            </a:r>
            <a:endParaRPr lang="zh-TW" altLang="en-US" sz="4400" dirty="0" smtClean="0">
              <a:solidFill>
                <a:srgbClr val="FFC000"/>
              </a:solidFill>
              <a:latin typeface="標楷體" pitchFamily="65" charset="-120"/>
              <a:ea typeface="標楷體" pitchFamily="65" charset="-120"/>
            </a:endParaRPr>
          </a:p>
          <a:p>
            <a:pPr marL="0" indent="0">
              <a:buNone/>
            </a:pP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不要為生命憂慮吃甚麼，喝甚麼。</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不要為身體憂慮穿甚麼。</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39446"/>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生命不勝於飲食嗎？</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身體不勝於衣裳嗎？</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83909"/>
            <a:ext cx="7848600" cy="516449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你們看那天上的飛鳥，也不種，也不收，也不積蓄在倉裡，</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你們的天父尚且養活牠。</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你們不比飛鳥貴重得多嗎？</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你們哪一個能用思慮使壽數多加一刻呢？</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何必為衣裳憂慮呢？</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你想野地裡的百合花怎麼長起來；它也不勞苦，也不紡線。</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然而我告訴你們，就是所羅門極榮華的時候，</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他所穿戴的，還不如這花一朵呢。</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516449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小信的人哪！野地裡的草今天還在，明天就丟在爐裡，</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 </a:t>
            </a:r>
            <a:r>
              <a:rPr lang="zh-TW" altLang="zh-TW" sz="4800" dirty="0" smtClean="0">
                <a:solidFill>
                  <a:srgbClr val="FFFF00"/>
                </a:solidFill>
                <a:latin typeface="標楷體" pitchFamily="65" charset="-120"/>
                <a:ea typeface="標楷體" pitchFamily="65" charset="-120"/>
              </a:rPr>
              <a:t>神</a:t>
            </a:r>
            <a:r>
              <a:rPr lang="zh-TW" altLang="zh-TW" sz="4800" dirty="0" smtClean="0">
                <a:solidFill>
                  <a:srgbClr val="FFFF00"/>
                </a:solidFill>
                <a:latin typeface="標楷體" pitchFamily="65" charset="-120"/>
                <a:ea typeface="標楷體" pitchFamily="65" charset="-120"/>
              </a:rPr>
              <a:t>還給它這樣的妝飾，何況你們呢，</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6</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990600"/>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所以，不要憂慮說，吃甚麼？</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喝</a:t>
            </a:r>
            <a:r>
              <a:rPr lang="zh-TW" altLang="zh-TW" sz="4800" dirty="0" smtClean="0">
                <a:solidFill>
                  <a:srgbClr val="FFFF00"/>
                </a:solidFill>
                <a:latin typeface="標楷體" pitchFamily="65" charset="-120"/>
                <a:ea typeface="標楷體" pitchFamily="65" charset="-120"/>
              </a:rPr>
              <a:t>甚麼？穿甚麼？</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733</TotalTime>
  <Words>1777</Words>
  <Application>Microsoft Office PowerPoint</Application>
  <PresentationFormat>On-screen Show (4:3)</PresentationFormat>
  <Paragraphs>118</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啟應</vt:lpstr>
      <vt:lpstr>啟應-馬太福音 6</vt:lpstr>
      <vt:lpstr>啟應-馬太福音 6</vt:lpstr>
      <vt:lpstr>啟應-馬太福音 6</vt:lpstr>
      <vt:lpstr>啟應-馬太福音 6</vt:lpstr>
      <vt:lpstr>啟應-馬太福音 6</vt:lpstr>
      <vt:lpstr>啟應-馬太福音 6</vt:lpstr>
      <vt:lpstr>啟應-馬太福音 6</vt:lpstr>
      <vt:lpstr>啟應-馬太福音 6</vt:lpstr>
      <vt:lpstr>啟應-馬太福音 6</vt:lpstr>
      <vt:lpstr>啟應-馬太福音 6</vt:lpstr>
      <vt:lpstr>啟應-馬太福音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164</cp:revision>
  <dcterms:created xsi:type="dcterms:W3CDTF">2015-02-07T13:24:58Z</dcterms:created>
  <dcterms:modified xsi:type="dcterms:W3CDTF">2017-03-02T06:55:37Z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