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 id="31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約翰福</a:t>
            </a:r>
            <a:r>
              <a:rPr lang="zh-TW" altLang="en-US" sz="5400" spc="-150" dirty="0" smtClean="0">
                <a:ln w="3175">
                  <a:noFill/>
                </a:ln>
                <a:solidFill>
                  <a:schemeClr val="tx1"/>
                </a:solidFill>
                <a:latin typeface="標楷體" pitchFamily="65" charset="-120"/>
                <a:ea typeface="標楷體" pitchFamily="65" charset="-120"/>
                <a:cs typeface="Arial" charset="0"/>
              </a:rPr>
              <a:t>音 </a:t>
            </a:r>
            <a:r>
              <a:rPr lang="en-US" altLang="zh-TW" sz="5400" spc="-150" dirty="0" smtClean="0">
                <a:ln w="3175">
                  <a:noFill/>
                </a:ln>
                <a:solidFill>
                  <a:schemeClr val="tx1"/>
                </a:solidFill>
                <a:latin typeface="標楷體" pitchFamily="65" charset="-120"/>
                <a:ea typeface="標楷體" pitchFamily="65" charset="-120"/>
                <a:cs typeface="Arial" charset="0"/>
              </a:rPr>
              <a:t>1</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我們也見過他的榮光，</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正是父獨生子的榮光</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從他豐滿的恩典裡，</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我們都領受了，而且恩上加恩</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律法本是藉著摩西傳的；</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恩典和真理都是由耶穌基督來的</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從來沒有人看見上帝，</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只有在父懷裡的獨生子將他表明出來</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太初有道，道與上帝同在，</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道就是上帝</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這道太初與上帝同在。</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萬物是藉著他造的</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凡被造的，沒有一樣不是藉著他造的。</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生命在他裡頭，這生命就是人的光</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光照在黑暗裡，</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黑暗卻不接受光</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他在世界，世界也是藉著他造的，世界卻不認識他。</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他到自己的地方來，自己的人倒不接待他</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凡接待他的，就是信他名的人，</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他就賜他們權柄作上帝的兒女</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這等人不是從血氣生的，不是從情慾生的，</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也不是從人意生的，乃是從上帝生的</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約翰福音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道成了肉身，住在我們中間，</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充充滿滿地有恩典有真理</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741</TotalTime>
  <Words>1873</Words>
  <Application>Microsoft Office PowerPoint</Application>
  <PresentationFormat>On-screen Show (4:3)</PresentationFormat>
  <Paragraphs>126</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vt:lpstr>
      <vt:lpstr>啟應-約翰福音 1</vt:lpstr>
      <vt:lpstr>啟應-約翰福音 1</vt:lpstr>
      <vt:lpstr>啟應-約翰福音 1</vt:lpstr>
      <vt:lpstr>啟應-約翰福音 1</vt:lpstr>
      <vt:lpstr>啟應-約翰福音 1</vt:lpstr>
      <vt:lpstr>啟應-約翰福音 1</vt:lpstr>
      <vt:lpstr>啟應-約翰福音 1</vt:lpstr>
      <vt:lpstr>啟應-約翰福音 1</vt:lpstr>
      <vt:lpstr>啟應-約翰福音 1</vt:lpstr>
      <vt:lpstr>啟應-約翰福音 1</vt:lpstr>
      <vt:lpstr>啟應-約翰福音 1</vt:lpstr>
      <vt:lpstr>啟應-約翰福音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166</cp:revision>
  <dcterms:created xsi:type="dcterms:W3CDTF">2015-02-07T13:24:58Z</dcterms:created>
  <dcterms:modified xsi:type="dcterms:W3CDTF">2017-03-09T00:57:58Z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