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944913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731811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957043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474970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79233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968611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553224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070885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177703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149197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163644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32</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我要教導你，指示你應走的路；</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我要勸戒你，我的眼睛看顧你。</a:t>
            </a:r>
          </a:p>
        </p:txBody>
      </p:sp>
    </p:spTree>
    <p:extLst>
      <p:ext uri="{BB962C8B-B14F-4D97-AF65-F5344CB8AC3E}">
        <p14:creationId xmlns:p14="http://schemas.microsoft.com/office/powerpoint/2010/main" xmlns="" val="197652765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你不可像無知的騾馬，</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如果不用嚼環轡頭勒住牠們，牠們就不肯走近。</a:t>
            </a:r>
          </a:p>
        </p:txBody>
      </p:sp>
    </p:spTree>
    <p:extLst>
      <p:ext uri="{BB962C8B-B14F-4D97-AF65-F5344CB8AC3E}">
        <p14:creationId xmlns:p14="http://schemas.microsoft.com/office/powerpoint/2010/main" xmlns="" val="17828699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惡人必受許多痛苦；</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但倚靠耶和華的，必有慈愛四面環繞他。</a:t>
            </a:r>
          </a:p>
        </p:txBody>
      </p:sp>
    </p:spTree>
    <p:extLst>
      <p:ext uri="{BB962C8B-B14F-4D97-AF65-F5344CB8AC3E}">
        <p14:creationId xmlns:p14="http://schemas.microsoft.com/office/powerpoint/2010/main" xmlns="" val="42797802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義人哪！你們要靠著耶和華歡喜快樂；</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所有心裡正直的人哪！你們都要歡呼</a:t>
            </a:r>
            <a:r>
              <a:rPr lang="zh-TW" altLang="en-US" sz="5400" dirty="0" smtClean="0">
                <a:solidFill>
                  <a:srgbClr val="FFFF00"/>
                </a:solidFill>
                <a:latin typeface="楷体" panose="02010609060101010101" pitchFamily="49" charset="-122"/>
                <a:ea typeface="楷体" panose="02010609060101010101" pitchFamily="49" charset="-122"/>
              </a:rPr>
              <a:t>。</a:t>
            </a:r>
            <a:r>
              <a:rPr lang="en-US" altLang="zh-TW" sz="5400" dirty="0" smtClean="0">
                <a:latin typeface="楷体" panose="02010609060101010101" pitchFamily="49" charset="-122"/>
                <a:ea typeface="楷体" panose="02010609060101010101" pitchFamily="49" charset="-122"/>
                <a:sym typeface="Wingdings" panose="05000000000000000000" pitchFamily="2" charset="2"/>
              </a:rPr>
              <a:t></a:t>
            </a:r>
            <a:endParaRPr lang="en-US" altLang="zh-TW"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78508782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過犯得蒙赦免，罪惡得到遮蓋的人</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這人是有福的！</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心裡沒有詭詐，耶和華不算為有罪的，</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這人是有福的！</a:t>
            </a:r>
          </a:p>
        </p:txBody>
      </p:sp>
    </p:spTree>
    <p:extLst>
      <p:ext uri="{BB962C8B-B14F-4D97-AF65-F5344CB8AC3E}">
        <p14:creationId xmlns:p14="http://schemas.microsoft.com/office/powerpoint/2010/main" xmlns="" val="250133594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我閉口不認罪的時候，</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就整天唉哼，以致骨頭衰殘。</a:t>
            </a:r>
          </a:p>
        </p:txBody>
      </p:sp>
    </p:spTree>
    <p:extLst>
      <p:ext uri="{BB962C8B-B14F-4D97-AF65-F5344CB8AC3E}">
        <p14:creationId xmlns:p14="http://schemas.microsoft.com/office/powerpoint/2010/main" xmlns="" val="313044941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因為你的手晝夜重壓在我身上，</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我的精力耗盡，好像盛暑的乾旱。</a:t>
            </a:r>
          </a:p>
        </p:txBody>
      </p:sp>
    </p:spTree>
    <p:extLst>
      <p:ext uri="{BB962C8B-B14F-4D97-AF65-F5344CB8AC3E}">
        <p14:creationId xmlns:p14="http://schemas.microsoft.com/office/powerpoint/2010/main" xmlns="" val="696559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司會</a:t>
            </a:r>
            <a:endParaRPr lang="en-US" altLang="zh-TW" sz="5400" dirty="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我向你承認我的罪，</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沒有隱藏我的罪孽</a:t>
            </a:r>
          </a:p>
        </p:txBody>
      </p:sp>
    </p:spTree>
    <p:extLst>
      <p:ext uri="{BB962C8B-B14F-4D97-AF65-F5344CB8AC3E}">
        <p14:creationId xmlns:p14="http://schemas.microsoft.com/office/powerpoint/2010/main" xmlns="" val="26262435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我要向耶和華承認我的過犯</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你就赦免我的罪孽。</a:t>
            </a:r>
          </a:p>
        </p:txBody>
      </p:sp>
    </p:spTree>
    <p:extLst>
      <p:ext uri="{BB962C8B-B14F-4D97-AF65-F5344CB8AC3E}">
        <p14:creationId xmlns:p14="http://schemas.microsoft.com/office/powerpoint/2010/main" xmlns="" val="22012772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51620"/>
            <a:ext cx="8382000" cy="5096780"/>
          </a:xfrm>
        </p:spPr>
        <p:txBody>
          <a:bodyPr/>
          <a:lstStyle/>
          <a:p>
            <a:pPr marL="0" indent="0" algn="ctr">
              <a:buNone/>
            </a:pPr>
            <a:r>
              <a:rPr lang="zh-TW" altLang="en-US" sz="4800" u="sng" dirty="0">
                <a:latin typeface="楷体" panose="02010609060101010101" pitchFamily="49" charset="-122"/>
                <a:ea typeface="楷体" panose="02010609060101010101" pitchFamily="49" charset="-122"/>
              </a:rPr>
              <a:t>司會</a:t>
            </a:r>
            <a:endParaRPr lang="en-US" altLang="zh-TW" sz="4800" dirty="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因此，凡是敬虔的人，都當趁你可尋找的時候，向你禱告；</a:t>
            </a:r>
          </a:p>
          <a:p>
            <a:pPr marL="0" indent="0" algn="ctr">
              <a:buNone/>
            </a:pPr>
            <a:r>
              <a:rPr lang="zh-TW" altLang="en-US" sz="4800" u="sng" dirty="0">
                <a:solidFill>
                  <a:srgbClr val="FFFF00"/>
                </a:solidFill>
                <a:latin typeface="楷体" panose="02010609060101010101" pitchFamily="49" charset="-122"/>
                <a:ea typeface="楷体" panose="02010609060101010101" pitchFamily="49" charset="-122"/>
              </a:rPr>
              <a:t>會眾</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大水氾濫的時候，必不能達到他那裡。</a:t>
            </a:r>
          </a:p>
        </p:txBody>
      </p:sp>
    </p:spTree>
    <p:extLst>
      <p:ext uri="{BB962C8B-B14F-4D97-AF65-F5344CB8AC3E}">
        <p14:creationId xmlns:p14="http://schemas.microsoft.com/office/powerpoint/2010/main" xmlns="" val="53133435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a:latin typeface="楷体" panose="02010609060101010101" pitchFamily="49" charset="-122"/>
                <a:ea typeface="楷体" panose="02010609060101010101" pitchFamily="49" charset="-122"/>
              </a:rPr>
              <a:t>司</a:t>
            </a:r>
            <a:r>
              <a:rPr lang="zh-TW" altLang="en-US" sz="5400" u="sng" dirty="0" smtClean="0">
                <a:latin typeface="楷体" panose="02010609060101010101" pitchFamily="49" charset="-122"/>
                <a:ea typeface="楷体" panose="02010609060101010101" pitchFamily="49" charset="-122"/>
              </a:rPr>
              <a:t>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你是我藏身之處，你必保護我脫離患難，</a:t>
            </a:r>
          </a:p>
          <a:p>
            <a:pPr marL="0" indent="0" algn="ctr">
              <a:buNone/>
            </a:pPr>
            <a:r>
              <a:rPr lang="zh-TW" altLang="en-US" sz="5400" u="sng" dirty="0">
                <a:solidFill>
                  <a:srgbClr val="FFFF00"/>
                </a:solidFill>
                <a:latin typeface="楷体" panose="02010609060101010101" pitchFamily="49" charset="-122"/>
                <a:ea typeface="楷体" panose="02010609060101010101" pitchFamily="49" charset="-122"/>
              </a:rPr>
              <a:t>會眾</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以得救的歡呼四面環繞我。</a:t>
            </a:r>
          </a:p>
        </p:txBody>
      </p:sp>
    </p:spTree>
    <p:extLst>
      <p:ext uri="{BB962C8B-B14F-4D97-AF65-F5344CB8AC3E}">
        <p14:creationId xmlns:p14="http://schemas.microsoft.com/office/powerpoint/2010/main" xmlns="" val="19955795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379</TotalTime>
  <Words>1851</Words>
  <Application>Microsoft Office PowerPoint</Application>
  <PresentationFormat>On-screen Show (4:3)</PresentationFormat>
  <Paragraphs>113</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 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lpstr>啟應-詩篇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80</cp:revision>
  <dcterms:created xsi:type="dcterms:W3CDTF">2015-02-07T13:24:58Z</dcterms:created>
  <dcterms:modified xsi:type="dcterms:W3CDTF">2017-09-06T01:07:14Z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