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32310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651142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898311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42486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425605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06153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55806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45431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12437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73811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64658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137668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9134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你的瀑布一發聲，深淵就和深淵響應；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你的洪濤和波浪都掩蓋了我。</a:t>
            </a:r>
          </a:p>
        </p:txBody>
      </p:sp>
    </p:spTree>
    <p:extLst>
      <p:ext uri="{BB962C8B-B14F-4D97-AF65-F5344CB8AC3E}">
        <p14:creationId xmlns:p14="http://schemas.microsoft.com/office/powerpoint/2010/main" xmlns="" val="6719450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白天耶和華賜下他的慈愛；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夜間我要向他歌頌，向賜我生命的　神禱告。</a:t>
            </a:r>
          </a:p>
        </p:txBody>
      </p:sp>
    </p:spTree>
    <p:extLst>
      <p:ext uri="{BB962C8B-B14F-4D97-AF65-F5344CB8AC3E}">
        <p14:creationId xmlns:p14="http://schemas.microsoft.com/office/powerpoint/2010/main" xmlns="" val="123222831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52400" y="1143000"/>
            <a:ext cx="8839200" cy="5392245"/>
          </a:xfrm>
        </p:spPr>
        <p:txBody>
          <a:bodyPr/>
          <a:lstStyle/>
          <a:p>
            <a:pPr marL="0" indent="0" algn="ctr">
              <a:buNone/>
            </a:pPr>
            <a:r>
              <a:rPr lang="zh-TW" altLang="en-US" sz="4800" u="sng" dirty="0">
                <a:solidFill>
                  <a:srgbClr val="FFC000"/>
                </a:solidFill>
                <a:latin typeface="楷体" panose="02010609060101010101" pitchFamily="49" charset="-122"/>
                <a:ea typeface="楷体" panose="02010609060101010101" pitchFamily="49" charset="-122"/>
              </a:rPr>
              <a:t>司</a:t>
            </a:r>
            <a:r>
              <a:rPr lang="zh-TW" altLang="en-US" sz="4800" u="sng" dirty="0" smtClean="0">
                <a:solidFill>
                  <a:srgbClr val="FFC000"/>
                </a:solidFill>
                <a:latin typeface="楷体" panose="02010609060101010101" pitchFamily="49" charset="-122"/>
                <a:ea typeface="楷体" panose="02010609060101010101" pitchFamily="49" charset="-122"/>
              </a:rPr>
              <a:t>會、會眾</a:t>
            </a:r>
            <a:endParaRPr lang="en-US" altLang="zh-TW" sz="4800" dirty="0">
              <a:solidFill>
                <a:srgbClr val="FFC0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smtClean="0">
                <a:solidFill>
                  <a:srgbClr val="FFC000"/>
                </a:solidFill>
                <a:latin typeface="楷体" panose="02010609060101010101" pitchFamily="49" charset="-122"/>
                <a:ea typeface="楷体" panose="02010609060101010101" pitchFamily="49" charset="-122"/>
              </a:rPr>
              <a:t>齊聲</a:t>
            </a: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smtClean="0">
                <a:solidFill>
                  <a:srgbClr val="FFC000"/>
                </a:solidFill>
                <a:latin typeface="楷体" panose="02010609060101010101" pitchFamily="49" charset="-122"/>
                <a:ea typeface="楷体" panose="02010609060101010101" pitchFamily="49" charset="-122"/>
              </a:rPr>
              <a:t>我</a:t>
            </a:r>
            <a:r>
              <a:rPr lang="zh-TW" altLang="en-US" sz="4800" dirty="0">
                <a:solidFill>
                  <a:srgbClr val="FFC000"/>
                </a:solidFill>
                <a:latin typeface="楷体" panose="02010609060101010101" pitchFamily="49" charset="-122"/>
                <a:ea typeface="楷体" panose="02010609060101010101" pitchFamily="49" charset="-122"/>
              </a:rPr>
              <a:t>要對　神我的磐石說：</a:t>
            </a:r>
            <a:endParaRPr lang="en-US" altLang="zh-TW" sz="4800" dirty="0" smtClean="0">
              <a:solidFill>
                <a:srgbClr val="FFC000"/>
              </a:solidFill>
              <a:latin typeface="楷体" panose="02010609060101010101" pitchFamily="49" charset="-122"/>
              <a:ea typeface="楷体" panose="02010609060101010101" pitchFamily="49" charset="-122"/>
            </a:endParaRPr>
          </a:p>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「你為甚麼忘記我呢？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我為甚麼因仇敵的壓迫徘徊悲哀呢？」</a:t>
            </a:r>
          </a:p>
        </p:txBody>
      </p:sp>
    </p:spTree>
    <p:extLst>
      <p:ext uri="{BB962C8B-B14F-4D97-AF65-F5344CB8AC3E}">
        <p14:creationId xmlns:p14="http://schemas.microsoft.com/office/powerpoint/2010/main" xmlns="" val="32100584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我的敵人辱罵我，好像打碎我的骨頭，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不住地對我說：你的　神在哪裡呢？</a:t>
            </a:r>
          </a:p>
        </p:txBody>
      </p:sp>
    </p:spTree>
    <p:extLst>
      <p:ext uri="{BB962C8B-B14F-4D97-AF65-F5344CB8AC3E}">
        <p14:creationId xmlns:p14="http://schemas.microsoft.com/office/powerpoint/2010/main" xmlns="" val="36821495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我的心哪！你為甚麼沮喪呢？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為甚麼在我裡面不安呢？</a:t>
            </a:r>
          </a:p>
        </p:txBody>
      </p:sp>
    </p:spTree>
    <p:extLst>
      <p:ext uri="{BB962C8B-B14F-4D97-AF65-F5344CB8AC3E}">
        <p14:creationId xmlns:p14="http://schemas.microsoft.com/office/powerpoint/2010/main" xmlns="" val="162977253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應當等候　神；因為我還要稱讚他，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他是我面前的救助、我的　神。</a:t>
            </a:r>
          </a:p>
        </p:txBody>
      </p:sp>
    </p:spTree>
    <p:extLst>
      <p:ext uri="{BB962C8B-B14F-4D97-AF65-F5344CB8AC3E}">
        <p14:creationId xmlns:p14="http://schemas.microsoft.com/office/powerpoint/2010/main" xmlns="" val="25968661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神啊！我的心渴慕你，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好像鹿渴慕溪水。</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我的心渴想　神，就是永活的　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我甚麼時候可以來朝見　神的面呢？</a:t>
            </a:r>
          </a:p>
        </p:txBody>
      </p:sp>
    </p:spTree>
    <p:extLst>
      <p:ext uri="{BB962C8B-B14F-4D97-AF65-F5344CB8AC3E}">
        <p14:creationId xmlns:p14="http://schemas.microsoft.com/office/powerpoint/2010/main" xmlns="" val="29313042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我就晝夜以眼淚當飯吃。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人整天對我說：「你的　神在哪裡呢？」</a:t>
            </a:r>
          </a:p>
        </p:txBody>
      </p:sp>
    </p:spTree>
    <p:extLst>
      <p:ext uri="{BB962C8B-B14F-4D97-AF65-F5344CB8AC3E}">
        <p14:creationId xmlns:p14="http://schemas.microsoft.com/office/powerpoint/2010/main" xmlns="" val="213075156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我從前常常和群眾同去，與他們進到　神的殿裡，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在歡呼和稱謝聲中，大家守節。</a:t>
            </a:r>
          </a:p>
        </p:txBody>
      </p:sp>
    </p:spTree>
    <p:extLst>
      <p:ext uri="{BB962C8B-B14F-4D97-AF65-F5344CB8AC3E}">
        <p14:creationId xmlns:p14="http://schemas.microsoft.com/office/powerpoint/2010/main" xmlns="" val="40923320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每逢想起這些事，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我的心就感到難過。</a:t>
            </a:r>
          </a:p>
        </p:txBody>
      </p:sp>
    </p:spTree>
    <p:extLst>
      <p:ext uri="{BB962C8B-B14F-4D97-AF65-F5344CB8AC3E}">
        <p14:creationId xmlns:p14="http://schemas.microsoft.com/office/powerpoint/2010/main" xmlns="" val="36591006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我的心哪！你為甚麼沮喪呢？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為甚麼在我裡面不安呢？</a:t>
            </a:r>
          </a:p>
        </p:txBody>
      </p:sp>
    </p:spTree>
    <p:extLst>
      <p:ext uri="{BB962C8B-B14F-4D97-AF65-F5344CB8AC3E}">
        <p14:creationId xmlns:p14="http://schemas.microsoft.com/office/powerpoint/2010/main" xmlns="" val="21745433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應當等候　神；因為我還要稱讚他，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他是我面前的救助、我的　神。</a:t>
            </a:r>
          </a:p>
        </p:txBody>
      </p:sp>
    </p:spTree>
    <p:extLst>
      <p:ext uri="{BB962C8B-B14F-4D97-AF65-F5344CB8AC3E}">
        <p14:creationId xmlns:p14="http://schemas.microsoft.com/office/powerpoint/2010/main" xmlns="" val="13782986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　神啊，我的心在我裡面憂悶，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所以我從約旦地，從黑門嶺，從米薩山記念你。</a:t>
            </a:r>
          </a:p>
        </p:txBody>
      </p:sp>
    </p:spTree>
    <p:extLst>
      <p:ext uri="{BB962C8B-B14F-4D97-AF65-F5344CB8AC3E}">
        <p14:creationId xmlns:p14="http://schemas.microsoft.com/office/powerpoint/2010/main" xmlns="" val="34720946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406</TotalTime>
  <Words>1950</Words>
  <Application>Microsoft Office PowerPoint</Application>
  <PresentationFormat>On-screen Show (4:3)</PresentationFormat>
  <Paragraphs>133</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啟應 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88</cp:revision>
  <dcterms:created xsi:type="dcterms:W3CDTF">2015-02-07T13:24:58Z</dcterms:created>
  <dcterms:modified xsi:type="dcterms:W3CDTF">2017-09-14T01:02:28Z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