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0"/>
  </p:notesMasterIdLst>
  <p:sldIdLst>
    <p:sldId id="280" r:id="rId4"/>
    <p:sldId id="260" r:id="rId5"/>
    <p:sldId id="281" r:id="rId6"/>
    <p:sldId id="286" r:id="rId7"/>
    <p:sldId id="282" r:id="rId8"/>
    <p:sldId id="283" r:id="rId9"/>
    <p:sldId id="284" r:id="rId10"/>
    <p:sldId id="285" r:id="rId11"/>
    <p:sldId id="287" r:id="rId12"/>
    <p:sldId id="288" r:id="rId13"/>
    <p:sldId id="289" r:id="rId14"/>
    <p:sldId id="290" r:id="rId15"/>
    <p:sldId id="291" r:id="rId16"/>
    <p:sldId id="292" r:id="rId17"/>
    <p:sldId id="293" r:id="rId18"/>
    <p:sldId id="29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9161048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9161048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9/28/2017 6:26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67</a:t>
            </a:r>
            <a:br>
              <a:rPr lang="en-US" altLang="zh-CN"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華語</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願上帝憐憫阮，賜福互阮；</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願祂用仁慈款待阮，</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CN" altLang="en-US" sz="5400" dirty="0">
                <a:latin typeface="楷体" panose="02010609060101010101" pitchFamily="49" charset="-122"/>
                <a:ea typeface="楷体" panose="02010609060101010101" pitchFamily="49" charset="-122"/>
              </a:rPr>
              <a:t>通互全世界知祢的旨意，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互萬國識祢的救恩。</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上帝啊，願世間人攏稱讚祢，</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萬民攏謳咾祢</a:t>
            </a:r>
            <a:r>
              <a:rPr lang="en-US" altLang="zh-TW" sz="4800" dirty="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6">
                    <a:lumMod val="20000"/>
                    <a:lumOff val="80000"/>
                  </a:schemeClr>
                </a:solidFill>
                <a:latin typeface="楷体" panose="02010609060101010101" pitchFamily="49" charset="-122"/>
                <a:ea typeface="楷体" panose="02010609060101010101" pitchFamily="49" charset="-122"/>
              </a:rPr>
              <a:t>會、會</a:t>
            </a: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願萬國快樂，唱歌歡喜</a:t>
            </a: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endParaRPr lang="zh-TW" altLang="en-US" sz="4800" dirty="0">
              <a:solidFill>
                <a:schemeClr val="accent6">
                  <a:lumMod val="20000"/>
                  <a:lumOff val="80000"/>
                </a:schemeClr>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7876606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因為祢照公義審判萬民，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引導世上萬國。</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上帝啊，願世間人攏稱讚祢，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萬民攏謳咾祢</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土地有生產五穀；</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上帝，阮的上帝有賜福互阮。</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願上帝賜福互阮</a:t>
            </a:r>
            <a:r>
              <a:rPr lang="en-US" altLang="zh-TW"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u="dbl" dirty="0">
                <a:solidFill>
                  <a:srgbClr val="FFFF00"/>
                </a:solidFill>
                <a:latin typeface="楷体" panose="02010609060101010101" pitchFamily="49" charset="-122"/>
                <a:ea typeface="楷体" panose="02010609060101010101" pitchFamily="49" charset="-122"/>
              </a:rPr>
              <a:t>【</a:t>
            </a:r>
            <a:r>
              <a:rPr lang="zh-TW" altLang="en-US" sz="5400" u="dbl" dirty="0" smtClean="0">
                <a:solidFill>
                  <a:srgbClr val="FFFF00"/>
                </a:solidFill>
                <a:latin typeface="楷体" panose="02010609060101010101" pitchFamily="49" charset="-122"/>
                <a:ea typeface="楷体" panose="02010609060101010101" pitchFamily="49" charset="-122"/>
              </a:rPr>
              <a:t>應</a:t>
            </a:r>
            <a:r>
              <a:rPr lang="en-US" altLang="zh-TW" sz="5400" u="dbl" dirty="0" smtClean="0">
                <a:solidFill>
                  <a:srgbClr val="FFFF00"/>
                </a:solidFill>
                <a:latin typeface="楷体" panose="02010609060101010101" pitchFamily="49" charset="-122"/>
                <a:ea typeface="楷体" panose="02010609060101010101" pitchFamily="49" charset="-122"/>
              </a:rPr>
              <a:t>】</a:t>
            </a:r>
            <a:r>
              <a:rPr lang="zh-TW" altLang="en-US" sz="5400" u="dbl" dirty="0">
                <a:solidFill>
                  <a:srgbClr val="FFFF00"/>
                </a:solidFill>
                <a:latin typeface="楷体" panose="02010609060101010101" pitchFamily="49" charset="-122"/>
                <a:ea typeface="楷体" panose="02010609060101010101" pitchFamily="49" charset="-122"/>
              </a:rPr>
              <a:t>願天下萬民攏敬畏祂</a:t>
            </a:r>
            <a:r>
              <a:rPr lang="en-US" altLang="zh-TW" sz="5400" u="dbl" dirty="0">
                <a:solidFill>
                  <a:srgbClr val="FFFF00"/>
                </a:solidFill>
                <a:latin typeface="楷体" panose="02010609060101010101" pitchFamily="49" charset="-122"/>
                <a:ea typeface="楷体" panose="02010609060101010101" pitchFamily="49" charset="-122"/>
              </a:rPr>
              <a:t>!</a:t>
            </a:r>
            <a:endParaRPr lang="zh-TW" altLang="en-US" sz="5400" u="dbl"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願　神憐憫我們，賜福與我們，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用臉光照我們，</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好叫世界得知你的道路，</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萬國得知你的救恩</a:t>
            </a:r>
            <a:r>
              <a:rPr lang="zh-TW" altLang="en-US" sz="5400" dirty="0" smtClean="0">
                <a:solidFill>
                  <a:srgbClr val="FFFF00"/>
                </a:solidFill>
                <a:latin typeface="楷体" panose="02010609060101010101" pitchFamily="49" charset="-122"/>
                <a:ea typeface="楷体" panose="02010609060101010101" pitchFamily="49" charset="-122"/>
              </a:rPr>
              <a:t>。</a:t>
            </a:r>
            <a:endParaRPr lang="en-US" altLang="zh-TW" sz="5400" dirty="0" smtClean="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447800"/>
            <a:ext cx="8382000" cy="4727448"/>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神啊，願列邦稱讚你！</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願萬民都稱讚你！</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a:t>
            </a:r>
            <a:r>
              <a:rPr lang="zh-TW" altLang="en-US" sz="4800" u="sng" dirty="0" smtClean="0">
                <a:solidFill>
                  <a:schemeClr val="accent6">
                    <a:lumMod val="20000"/>
                    <a:lumOff val="80000"/>
                  </a:schemeClr>
                </a:solidFill>
                <a:latin typeface="楷体" panose="02010609060101010101" pitchFamily="49" charset="-122"/>
                <a:ea typeface="楷体" panose="02010609060101010101" pitchFamily="49" charset="-122"/>
              </a:rPr>
              <a:t>會、會</a:t>
            </a: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願萬國都快樂歡呼；</a:t>
            </a:r>
          </a:p>
        </p:txBody>
      </p:sp>
    </p:spTree>
    <p:extLst>
      <p:ext uri="{BB962C8B-B14F-4D97-AF65-F5344CB8AC3E}">
        <p14:creationId xmlns:p14="http://schemas.microsoft.com/office/powerpoint/2010/main" xmlns="" val="257876606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因為你必按公正審判萬民，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引導世上的萬國。</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神啊，願列邦稱讚你！</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願萬民都稱讚你！</a:t>
            </a: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地已經出了土產；</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神─就是我們的　神要賜福與我們。</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67</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神要賜福與我們；</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u="dbl" dirty="0">
                <a:solidFill>
                  <a:srgbClr val="FFFF00"/>
                </a:solidFill>
                <a:latin typeface="楷体" panose="02010609060101010101" pitchFamily="49" charset="-122"/>
                <a:ea typeface="楷体" panose="02010609060101010101" pitchFamily="49" charset="-122"/>
              </a:rPr>
              <a:t>【</a:t>
            </a:r>
            <a:r>
              <a:rPr lang="zh-TW" altLang="en-US" sz="5400" u="dbl" dirty="0" smtClean="0">
                <a:solidFill>
                  <a:srgbClr val="FFFF00"/>
                </a:solidFill>
                <a:latin typeface="楷体" panose="02010609060101010101" pitchFamily="49" charset="-122"/>
                <a:ea typeface="楷体" panose="02010609060101010101" pitchFamily="49" charset="-122"/>
              </a:rPr>
              <a:t>應</a:t>
            </a:r>
            <a:r>
              <a:rPr lang="en-US" altLang="zh-TW" sz="5400" u="dbl" dirty="0" smtClean="0">
                <a:solidFill>
                  <a:srgbClr val="FFFF00"/>
                </a:solidFill>
                <a:latin typeface="楷体" panose="02010609060101010101" pitchFamily="49" charset="-122"/>
                <a:ea typeface="楷体" panose="02010609060101010101" pitchFamily="49" charset="-122"/>
              </a:rPr>
              <a:t>】</a:t>
            </a:r>
            <a:r>
              <a:rPr lang="zh-TW" altLang="en-US" sz="5400" u="dbl" dirty="0">
                <a:solidFill>
                  <a:srgbClr val="FFFF00"/>
                </a:solidFill>
                <a:latin typeface="楷体" panose="02010609060101010101" pitchFamily="49" charset="-122"/>
                <a:ea typeface="楷体" panose="02010609060101010101" pitchFamily="49" charset="-122"/>
              </a:rPr>
              <a:t>地的四極都要敬畏他！</a:t>
            </a: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67</a:t>
            </a:r>
            <a:br>
              <a:rPr lang="en-US" altLang="zh-CN"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台語</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433</TotalTime>
  <Words>2139</Words>
  <Application>Microsoft Office PowerPoint</Application>
  <PresentationFormat>On-screen Show (4:3)</PresentationFormat>
  <Paragraphs>140</Paragraphs>
  <Slides>16</Slides>
  <Notes>16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1_Purple Template 1 Trebuchet</vt:lpstr>
      <vt:lpstr>White with Courier font for code slides</vt:lpstr>
      <vt:lpstr>啟應 詩篇 67 華語</vt:lpstr>
      <vt:lpstr>啟應-詩篇 67</vt:lpstr>
      <vt:lpstr>啟應-詩篇 67</vt:lpstr>
      <vt:lpstr>啟應-詩篇 67</vt:lpstr>
      <vt:lpstr>啟應-詩篇 67</vt:lpstr>
      <vt:lpstr>啟應-詩篇 67</vt:lpstr>
      <vt:lpstr>啟應-詩篇 67</vt:lpstr>
      <vt:lpstr>啟應-詩篇 67</vt:lpstr>
      <vt:lpstr>啟應 詩篇 67 台語</vt:lpstr>
      <vt:lpstr>啟應-詩篇 67</vt:lpstr>
      <vt:lpstr>啟應-詩篇 67</vt:lpstr>
      <vt:lpstr>啟應-詩篇 67</vt:lpstr>
      <vt:lpstr>啟應-詩篇 67</vt:lpstr>
      <vt:lpstr>啟應-詩篇 67</vt:lpstr>
      <vt:lpstr>啟應-詩篇 67</vt:lpstr>
      <vt:lpstr>啟應-詩篇 67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100</cp:revision>
  <dcterms:created xsi:type="dcterms:W3CDTF">2015-02-07T13:24:58Z</dcterms:created>
  <dcterms:modified xsi:type="dcterms:W3CDTF">2017-09-28T22:27:42Z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