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80" r:id="rId4"/>
    <p:sldId id="299" r:id="rId5"/>
    <p:sldId id="300" r:id="rId6"/>
    <p:sldId id="301" r:id="rId7"/>
    <p:sldId id="302" r:id="rId8"/>
    <p:sldId id="303" r:id="rId9"/>
    <p:sldId id="304" r:id="rId10"/>
    <p:sldId id="305" r:id="rId11"/>
    <p:sldId id="30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72"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馬太福音 </a:t>
            </a:r>
            <a:r>
              <a:rPr lang="en-US" altLang="zh-TW" sz="5400" spc="-150" dirty="0" smtClean="0">
                <a:ln w="3175">
                  <a:noFill/>
                </a:ln>
                <a:solidFill>
                  <a:schemeClr val="tx1"/>
                </a:solidFill>
                <a:latin typeface="標楷體" pitchFamily="65" charset="-120"/>
                <a:ea typeface="標楷體" pitchFamily="65" charset="-120"/>
                <a:cs typeface="Arial" charset="0"/>
              </a:rPr>
              <a:t>5</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381000" y="1554301"/>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虛心的人有福了，</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因為天國是他們的</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381000" y="1444246"/>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哀慟的人有福了，</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因為他們必得安慰</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457200" y="1401901"/>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溫柔的人有福了，</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因為他們必承受地土</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304800" y="1444246"/>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飢渴慕義的人有福了，</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因為他們必得飽足</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457200" y="1325701"/>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憐恤人的人有福了，</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因為他們必蒙憐恤</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304800" y="1291846"/>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清心的人有福了，</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因為他們必得見</a:t>
            </a:r>
            <a:r>
              <a:rPr lang="zh-TW" altLang="en-US" sz="4800" dirty="0" smtClean="0">
                <a:solidFill>
                  <a:srgbClr val="FFFF00"/>
                </a:solidFill>
                <a:latin typeface="標楷體" pitchFamily="65" charset="-120"/>
                <a:ea typeface="標楷體" pitchFamily="65" charset="-120"/>
              </a:rPr>
              <a:t> </a:t>
            </a:r>
            <a:r>
              <a:rPr lang="zh-TW" altLang="zh-TW" sz="4800" dirty="0" smtClean="0">
                <a:solidFill>
                  <a:srgbClr val="FFFF00"/>
                </a:solidFill>
                <a:latin typeface="標楷體" pitchFamily="65" charset="-120"/>
                <a:ea typeface="標楷體" pitchFamily="65" charset="-120"/>
              </a:rPr>
              <a:t>神</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304800" y="1118104"/>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使人和睦的人有福了，</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因為他們必稱為</a:t>
            </a:r>
            <a:r>
              <a:rPr lang="zh-TW" altLang="en-US" sz="4800" dirty="0" smtClean="0">
                <a:solidFill>
                  <a:srgbClr val="FFFF00"/>
                </a:solidFill>
                <a:latin typeface="標楷體" pitchFamily="65" charset="-120"/>
                <a:ea typeface="標楷體" pitchFamily="65" charset="-120"/>
              </a:rPr>
              <a:t> </a:t>
            </a:r>
            <a:r>
              <a:rPr lang="zh-TW" altLang="zh-TW" sz="4800" dirty="0" smtClean="0">
                <a:solidFill>
                  <a:srgbClr val="FFFF00"/>
                </a:solidFill>
                <a:latin typeface="標楷體" pitchFamily="65" charset="-120"/>
                <a:ea typeface="標楷體" pitchFamily="65" charset="-120"/>
              </a:rPr>
              <a:t>神的兒子</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馬太福音 </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228600" y="1215646"/>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為義受逼迫的人有福了，</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因為天國是他們的。</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724</TotalTime>
  <Words>1225</Words>
  <Application>Microsoft Office PowerPoint</Application>
  <PresentationFormat>On-screen Show (4:3)</PresentationFormat>
  <Paragraphs>86</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啟應</vt:lpstr>
      <vt:lpstr>啟應-馬太福音 5</vt:lpstr>
      <vt:lpstr>啟應-馬太福音 5</vt:lpstr>
      <vt:lpstr>啟應-馬太福音 5</vt:lpstr>
      <vt:lpstr>啟應-馬太福音 5</vt:lpstr>
      <vt:lpstr>啟應-馬太福音 5</vt:lpstr>
      <vt:lpstr>啟應-馬太福音 5</vt:lpstr>
      <vt:lpstr>啟應-馬太福音 5</vt:lpstr>
      <vt:lpstr>啟應-馬太福音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164</cp:revision>
  <dcterms:created xsi:type="dcterms:W3CDTF">2015-02-07T13:24:58Z</dcterms:created>
  <dcterms:modified xsi:type="dcterms:W3CDTF">2017-11-09T01:56:59Z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