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5"/>
  </p:notesMasterIdLst>
  <p:sldIdLst>
    <p:sldId id="280" r:id="rId4"/>
    <p:sldId id="260" r:id="rId5"/>
    <p:sldId id="281" r:id="rId6"/>
    <p:sldId id="282" r:id="rId7"/>
    <p:sldId id="283" r:id="rId8"/>
    <p:sldId id="284" r:id="rId9"/>
    <p:sldId id="285" r:id="rId10"/>
    <p:sldId id="286" r:id="rId11"/>
    <p:sldId id="287" r:id="rId12"/>
    <p:sldId id="288" r:id="rId13"/>
    <p:sldId id="28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78" y="-4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711899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1660349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618064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4080503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250978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771720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984485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532506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65</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滴在曠野的草場上。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小山以歡樂束腰；</a:t>
            </a:r>
          </a:p>
        </p:txBody>
      </p:sp>
    </p:spTree>
    <p:extLst>
      <p:ext uri="{BB962C8B-B14F-4D97-AF65-F5344CB8AC3E}">
        <p14:creationId xmlns:p14="http://schemas.microsoft.com/office/powerpoint/2010/main" xmlns="" val="391593132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06221"/>
            <a:ext cx="8382000" cy="5318379"/>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草場以羊群為衣；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谷中也長滿了五穀。</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5400" u="sng" dirty="0">
                <a:solidFill>
                  <a:srgbClr val="00B0F0"/>
                </a:solidFill>
                <a:latin typeface="楷体" panose="02010609060101010101" pitchFamily="49" charset="-122"/>
                <a:ea typeface="楷体" panose="02010609060101010101" pitchFamily="49" charset="-122"/>
              </a:rPr>
              <a:t>司會會眾</a:t>
            </a:r>
          </a:p>
          <a:p>
            <a:pPr marL="0" indent="0" algn="ctr">
              <a:buNone/>
            </a:pPr>
            <a:r>
              <a:rPr lang="en-US" altLang="zh-TW" sz="5400" u="dbl" dirty="0" smtClean="0">
                <a:solidFill>
                  <a:srgbClr val="00B0F0"/>
                </a:solidFill>
                <a:latin typeface="楷体" panose="02010609060101010101" pitchFamily="49" charset="-122"/>
                <a:ea typeface="楷体" panose="02010609060101010101" pitchFamily="49" charset="-122"/>
              </a:rPr>
              <a:t>【</a:t>
            </a:r>
            <a:r>
              <a:rPr lang="zh-TW" altLang="en-US" sz="5400" u="dbl" dirty="0">
                <a:solidFill>
                  <a:srgbClr val="00B0F0"/>
                </a:solidFill>
                <a:latin typeface="楷体" panose="02010609060101010101" pitchFamily="49" charset="-122"/>
                <a:ea typeface="楷体" panose="02010609060101010101" pitchFamily="49" charset="-122"/>
              </a:rPr>
              <a:t>齊</a:t>
            </a:r>
            <a:r>
              <a:rPr lang="en-US" altLang="zh-TW" sz="5400" u="dbl" dirty="0" smtClean="0">
                <a:solidFill>
                  <a:srgbClr val="00B0F0"/>
                </a:solidFill>
                <a:latin typeface="楷体" panose="02010609060101010101" pitchFamily="49" charset="-122"/>
                <a:ea typeface="楷体" panose="02010609060101010101" pitchFamily="49" charset="-122"/>
              </a:rPr>
              <a:t>】</a:t>
            </a:r>
            <a:r>
              <a:rPr lang="zh-TW" altLang="en-US" sz="5400" u="dbl" dirty="0">
                <a:solidFill>
                  <a:srgbClr val="00B0F0"/>
                </a:solidFill>
                <a:latin typeface="楷体" panose="02010609060101010101" pitchFamily="49" charset="-122"/>
                <a:ea typeface="楷体" panose="02010609060101010101" pitchFamily="49" charset="-122"/>
              </a:rPr>
              <a:t>這一切都歡呼歌唱。</a:t>
            </a:r>
          </a:p>
        </p:txBody>
      </p:sp>
    </p:spTree>
    <p:extLst>
      <p:ext uri="{BB962C8B-B14F-4D97-AF65-F5344CB8AC3E}">
        <p14:creationId xmlns:p14="http://schemas.microsoft.com/office/powerpoint/2010/main" xmlns="" val="258534832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神啊，錫安的人都等候讚美你；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所許的願也要向你償還。</a:t>
            </a:r>
          </a:p>
        </p:txBody>
      </p:sp>
    </p:spTree>
    <p:extLst>
      <p:ext uri="{BB962C8B-B14F-4D97-AF65-F5344CB8AC3E}">
        <p14:creationId xmlns:p14="http://schemas.microsoft.com/office/powerpoint/2010/main" xmlns="" val="25884056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聽禱告的主啊，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凡有血氣的都要來就你。</a:t>
            </a:r>
          </a:p>
        </p:txBody>
      </p:sp>
    </p:spTree>
    <p:extLst>
      <p:ext uri="{BB962C8B-B14F-4D97-AF65-F5344CB8AC3E}">
        <p14:creationId xmlns:p14="http://schemas.microsoft.com/office/powerpoint/2010/main" xmlns="" val="231010536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罪孽勝了我；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至於我們的過犯，你都要赦免。</a:t>
            </a:r>
          </a:p>
        </p:txBody>
      </p:sp>
    </p:spTree>
    <p:extLst>
      <p:ext uri="{BB962C8B-B14F-4D97-AF65-F5344CB8AC3E}">
        <p14:creationId xmlns:p14="http://schemas.microsoft.com/office/powerpoint/2010/main" xmlns="" val="373478600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11617"/>
            <a:ext cx="8382000" cy="4431983"/>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你所揀選、使他親近你、住在你院中的，這人便為有福！</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我們必因你居所、你聖殿的美福知足了。</a:t>
            </a:r>
          </a:p>
        </p:txBody>
      </p:sp>
    </p:spTree>
    <p:extLst>
      <p:ext uri="{BB962C8B-B14F-4D97-AF65-F5344CB8AC3E}">
        <p14:creationId xmlns:p14="http://schemas.microsoft.com/office/powerpoint/2010/main" xmlns="" val="410870780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你使日出日落之地都歡呼。</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你眷顧地，降下透</a:t>
            </a:r>
            <a:r>
              <a:rPr lang="zh-TW" altLang="en-US" sz="5400" dirty="0" smtClean="0">
                <a:solidFill>
                  <a:srgbClr val="FFFF00"/>
                </a:solidFill>
                <a:latin typeface="楷体" panose="02010609060101010101" pitchFamily="49" charset="-122"/>
                <a:ea typeface="楷体" panose="02010609060101010101" pitchFamily="49" charset="-122"/>
              </a:rPr>
              <a:t>雨</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使</a:t>
            </a:r>
            <a:r>
              <a:rPr lang="zh-TW" altLang="en-US" sz="5400" dirty="0">
                <a:solidFill>
                  <a:srgbClr val="FFFF00"/>
                </a:solidFill>
                <a:latin typeface="楷体" panose="02010609060101010101" pitchFamily="49" charset="-122"/>
                <a:ea typeface="楷体" panose="02010609060101010101" pitchFamily="49" charset="-122"/>
              </a:rPr>
              <a:t>地大得肥美。</a:t>
            </a: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神的河滿了水；</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你這樣澆灌了地，好為人預備五穀。</a:t>
            </a:r>
          </a:p>
        </p:txBody>
      </p:sp>
    </p:spTree>
    <p:extLst>
      <p:ext uri="{BB962C8B-B14F-4D97-AF65-F5344CB8AC3E}">
        <p14:creationId xmlns:p14="http://schemas.microsoft.com/office/powerpoint/2010/main" xmlns="" val="2317208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914400"/>
            <a:ext cx="8382000" cy="5392245"/>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你澆透地的犁溝，潤平犁脊，</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降甘霖，使地軟和</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u="sng" dirty="0">
                <a:solidFill>
                  <a:srgbClr val="00B0F0"/>
                </a:solidFill>
                <a:latin typeface="楷体" panose="02010609060101010101" pitchFamily="49" charset="-122"/>
                <a:ea typeface="楷体" panose="02010609060101010101" pitchFamily="49" charset="-122"/>
              </a:rPr>
              <a:t>司會會眾</a:t>
            </a:r>
          </a:p>
          <a:p>
            <a:pPr marL="0" indent="0" algn="ctr">
              <a:buNone/>
            </a:pPr>
            <a:r>
              <a:rPr lang="en-US" altLang="zh-TW" sz="4800" dirty="0" smtClean="0">
                <a:solidFill>
                  <a:srgbClr val="00B0F0"/>
                </a:solidFill>
                <a:latin typeface="楷体" panose="02010609060101010101" pitchFamily="49" charset="-122"/>
                <a:ea typeface="楷体" panose="02010609060101010101" pitchFamily="49" charset="-122"/>
              </a:rPr>
              <a:t>【</a:t>
            </a:r>
            <a:r>
              <a:rPr lang="zh-TW" altLang="en-US" sz="4800" dirty="0">
                <a:solidFill>
                  <a:srgbClr val="00B0F0"/>
                </a:solidFill>
                <a:latin typeface="楷体" panose="02010609060101010101" pitchFamily="49" charset="-122"/>
                <a:ea typeface="楷体" panose="02010609060101010101" pitchFamily="49" charset="-122"/>
              </a:rPr>
              <a:t>齊</a:t>
            </a:r>
            <a:r>
              <a:rPr lang="en-US" altLang="zh-TW" sz="4800" dirty="0">
                <a:solidFill>
                  <a:srgbClr val="00B0F0"/>
                </a:solidFill>
                <a:latin typeface="楷体" panose="02010609060101010101" pitchFamily="49" charset="-122"/>
                <a:ea typeface="楷体" panose="02010609060101010101" pitchFamily="49" charset="-122"/>
              </a:rPr>
              <a:t>】</a:t>
            </a:r>
            <a:r>
              <a:rPr lang="zh-TW" altLang="en-US" sz="4800" dirty="0">
                <a:solidFill>
                  <a:srgbClr val="00B0F0"/>
                </a:solidFill>
                <a:latin typeface="楷体" panose="02010609060101010101" pitchFamily="49" charset="-122"/>
                <a:ea typeface="楷体" panose="02010609060101010101" pitchFamily="49" charset="-122"/>
              </a:rPr>
              <a:t>其中發長的，蒙你賜福。</a:t>
            </a:r>
          </a:p>
        </p:txBody>
      </p:sp>
    </p:spTree>
    <p:extLst>
      <p:ext uri="{BB962C8B-B14F-4D97-AF65-F5344CB8AC3E}">
        <p14:creationId xmlns:p14="http://schemas.microsoft.com/office/powerpoint/2010/main" xmlns="" val="189979083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你以恩典為年歲的冠冕；</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你的路徑都滴下脂</a:t>
            </a:r>
            <a:r>
              <a:rPr lang="zh-TW" altLang="en-US" sz="5400" dirty="0" smtClean="0">
                <a:solidFill>
                  <a:srgbClr val="FFFF00"/>
                </a:solidFill>
                <a:latin typeface="楷体" panose="02010609060101010101" pitchFamily="49" charset="-122"/>
                <a:ea typeface="楷体" panose="02010609060101010101" pitchFamily="49" charset="-122"/>
              </a:rPr>
              <a:t>油</a:t>
            </a:r>
            <a:r>
              <a:rPr lang="en-US" altLang="zh-TW" sz="5400" dirty="0" smtClean="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26076284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427</TotalTime>
  <Words>1553</Words>
  <Application>Microsoft Office PowerPoint</Application>
  <PresentationFormat>On-screen Show (4:3)</PresentationFormat>
  <Paragraphs>99</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1_Purple Template 1 Trebuchet</vt:lpstr>
      <vt:lpstr>White with Courier font for code slides</vt:lpstr>
      <vt:lpstr>啟應 詩篇 65</vt:lpstr>
      <vt:lpstr>啟應-詩篇 65</vt:lpstr>
      <vt:lpstr>啟應-詩篇 65</vt:lpstr>
      <vt:lpstr>啟應-詩篇 65</vt:lpstr>
      <vt:lpstr>啟應-詩篇 65</vt:lpstr>
      <vt:lpstr>啟應-詩篇 65</vt:lpstr>
      <vt:lpstr>啟應-詩篇 65</vt:lpstr>
      <vt:lpstr>啟應-詩篇 65</vt:lpstr>
      <vt:lpstr>啟應-詩篇 65</vt:lpstr>
      <vt:lpstr>啟應-詩篇 65</vt:lpstr>
      <vt:lpstr>啟應-詩篇 65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95</cp:revision>
  <dcterms:created xsi:type="dcterms:W3CDTF">2015-02-07T13:24:58Z</dcterms:created>
  <dcterms:modified xsi:type="dcterms:W3CDTF">2017-11-16T03:55:43Z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