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8"/>
  </p:notesMasterIdLst>
  <p:sldIdLst>
    <p:sldId id="280" r:id="rId4"/>
    <p:sldId id="299" r:id="rId5"/>
    <p:sldId id="300" r:id="rId6"/>
    <p:sldId id="329" r:id="rId7"/>
    <p:sldId id="301" r:id="rId8"/>
    <p:sldId id="302" r:id="rId9"/>
    <p:sldId id="303" r:id="rId10"/>
    <p:sldId id="320" r:id="rId11"/>
    <p:sldId id="330" r:id="rId12"/>
    <p:sldId id="331" r:id="rId13"/>
    <p:sldId id="319" r:id="rId14"/>
    <p:sldId id="321" r:id="rId15"/>
    <p:sldId id="322" r:id="rId16"/>
    <p:sldId id="32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3" d="100"/>
          <a:sy n="63" d="100"/>
        </p:scale>
        <p:origin x="-360" y="-52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12/14/2017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10:58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10:58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10:58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10:58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10:58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10:58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10:58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10:58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10:58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10:58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279668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10:58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10:58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10:58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10:58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11007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以賽亞書 </a:t>
            </a:r>
            <a:r>
              <a:rPr lang="en-US" altLang="zh-TW" sz="5400" spc="-150" dirty="0" smtClean="0">
                <a:ln w="3175">
                  <a:noFill/>
                </a:ln>
                <a:solidFill>
                  <a:schemeClr val="tx1"/>
                </a:solidFill>
                <a:latin typeface="楷体" panose="02010609060101010101" pitchFamily="49" charset="-122"/>
                <a:ea typeface="楷体" panose="02010609060101010101" pitchFamily="49" charset="-122"/>
                <a:cs typeface="Arial" charset="0"/>
              </a:rPr>
              <a:t>11</a:t>
            </a:r>
            <a:endParaRPr lang="en-US" dirty="0">
              <a:solidFill>
                <a:schemeClr val="tx1"/>
              </a:solidFill>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066800"/>
            <a:ext cx="78486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少壯獅子與牛犢並肥畜同群；</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小孩子要牽引牠們。</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066800"/>
            <a:ext cx="7848600" cy="4953000"/>
          </a:xfrm>
          <a:blipFill dpi="0" rotWithShape="1">
            <a:blip r:embed="rId3" cstate="print">
              <a:alphaModFix amt="20000"/>
            </a:blip>
            <a:srcRect/>
            <a:tile tx="0" ty="0" sx="100000" sy="100000" flip="none" algn="tl"/>
          </a:blipFill>
          <a:ln>
            <a:noFill/>
          </a:ln>
        </p:spPr>
        <p:style>
          <a:lnRef idx="1">
            <a:schemeClr val="accent6"/>
          </a:lnRef>
          <a:fillRef idx="2">
            <a:schemeClr val="accent6"/>
          </a:fillRef>
          <a:effectRef idx="1">
            <a:schemeClr val="accent6"/>
          </a:effectRef>
          <a:fontRef idx="minor">
            <a:schemeClr val="dk1"/>
          </a:fontRef>
        </p:style>
        <p:txBody>
          <a:bodyPr/>
          <a:lstStyle/>
          <a:p>
            <a:pPr marL="0" indent="0" algn="ctr">
              <a:buNone/>
            </a:pPr>
            <a:r>
              <a:rPr lang="zh-TW" altLang="en-US" sz="4600" u="sng" dirty="0" smtClean="0">
                <a:latin typeface="楷体" pitchFamily="49" charset="-122"/>
                <a:ea typeface="楷体" pitchFamily="49" charset="-122"/>
              </a:rPr>
              <a:t>司會</a:t>
            </a:r>
            <a:endParaRPr lang="en-US" altLang="zh-TW" sz="4600" dirty="0" smtClean="0">
              <a:latin typeface="楷体" pitchFamily="49" charset="-122"/>
              <a:ea typeface="楷体" pitchFamily="49" charset="-122"/>
            </a:endParaRPr>
          </a:p>
          <a:p>
            <a:pPr marL="0" indent="0">
              <a:buNone/>
            </a:pP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啟</a:t>
            </a:r>
            <a:r>
              <a:rPr lang="en-US" altLang="zh-TW" sz="4800" dirty="0" smtClean="0">
                <a:latin typeface="楷体" pitchFamily="49" charset="-122"/>
                <a:ea typeface="楷体" pitchFamily="49" charset="-122"/>
              </a:rPr>
              <a:t>】</a:t>
            </a:r>
            <a:r>
              <a:rPr lang="zh-TW" altLang="zh-TW" sz="4800" dirty="0" smtClean="0">
                <a:latin typeface="楷体" pitchFamily="49" charset="-122"/>
                <a:ea typeface="楷体" pitchFamily="49" charset="-122"/>
              </a:rPr>
              <a:t>牛必與熊同食；</a:t>
            </a:r>
            <a:endParaRPr lang="en-US" altLang="zh-TW" sz="200" dirty="0" smtClean="0">
              <a:latin typeface="楷体" pitchFamily="49" charset="-122"/>
              <a:ea typeface="楷体" pitchFamily="49" charset="-122"/>
            </a:endParaRPr>
          </a:p>
          <a:p>
            <a:pPr marL="0" indent="0" algn="ctr">
              <a:buNone/>
            </a:pPr>
            <a:r>
              <a:rPr lang="zh-TW" altLang="en-US" sz="4600" u="sng" dirty="0" smtClean="0">
                <a:solidFill>
                  <a:srgbClr val="FFFF00"/>
                </a:solidFill>
                <a:latin typeface="楷体" pitchFamily="49" charset="-122"/>
                <a:ea typeface="楷体" pitchFamily="49" charset="-122"/>
              </a:rPr>
              <a:t>會眾</a:t>
            </a:r>
            <a:endParaRPr lang="zh-TW" altLang="en-US" sz="4600" dirty="0">
              <a:solidFill>
                <a:srgbClr val="FFFF00"/>
              </a:solidFill>
              <a:latin typeface="楷体" pitchFamily="49" charset="-122"/>
              <a:ea typeface="楷体" pitchFamily="49" charset="-122"/>
            </a:endParaRPr>
          </a:p>
          <a:p>
            <a:pPr marL="0" indent="0">
              <a:buNone/>
            </a:pPr>
            <a:r>
              <a:rPr lang="en-US" altLang="zh-TW" sz="4800" dirty="0">
                <a:solidFill>
                  <a:srgbClr val="FFFF00"/>
                </a:solidFill>
                <a:latin typeface="楷体" pitchFamily="49" charset="-122"/>
                <a:ea typeface="楷体" pitchFamily="49" charset="-122"/>
              </a:rPr>
              <a:t>【</a:t>
            </a:r>
            <a:r>
              <a:rPr lang="zh-TW" altLang="en-US" sz="4800" dirty="0" smtClean="0">
                <a:solidFill>
                  <a:srgbClr val="FFFF00"/>
                </a:solidFill>
                <a:latin typeface="楷体" pitchFamily="49" charset="-122"/>
                <a:ea typeface="楷体" pitchFamily="49" charset="-122"/>
              </a:rPr>
              <a:t>應</a:t>
            </a:r>
            <a:r>
              <a:rPr lang="en-US" altLang="zh-TW" sz="4800" dirty="0" smtClean="0">
                <a:solidFill>
                  <a:srgbClr val="FFFF00"/>
                </a:solidFill>
                <a:latin typeface="楷体" pitchFamily="49" charset="-122"/>
                <a:ea typeface="楷体" pitchFamily="49" charset="-122"/>
              </a:rPr>
              <a:t>】</a:t>
            </a:r>
            <a:r>
              <a:rPr lang="zh-TW" altLang="zh-TW" sz="4800" dirty="0" smtClean="0">
                <a:latin typeface="楷体" pitchFamily="49" charset="-122"/>
                <a:ea typeface="楷体" pitchFamily="49" charset="-122"/>
              </a:rPr>
              <a:t> </a:t>
            </a:r>
            <a:r>
              <a:rPr lang="zh-TW" altLang="zh-TW" sz="4800" dirty="0" smtClean="0">
                <a:solidFill>
                  <a:srgbClr val="FFFF00"/>
                </a:solidFill>
                <a:latin typeface="楷体" pitchFamily="49" charset="-122"/>
                <a:ea typeface="楷体" pitchFamily="49" charset="-122"/>
              </a:rPr>
              <a:t>牛犢必與小熊同臥。</a:t>
            </a:r>
            <a:endParaRPr lang="en-US" altLang="zh-TW" sz="4800" dirty="0" smtClean="0">
              <a:solidFill>
                <a:srgbClr val="FFFF00"/>
              </a:solidFill>
              <a:latin typeface="楷体" pitchFamily="49" charset="-122"/>
              <a:ea typeface="楷体" pitchFamily="49" charset="-122"/>
            </a:endParaRPr>
          </a:p>
          <a:p>
            <a:pPr marL="0" indent="0">
              <a:buNone/>
            </a:pPr>
            <a:r>
              <a:rPr lang="en-US" altLang="zh-TW" sz="4800" dirty="0" smtClean="0">
                <a:solidFill>
                  <a:srgbClr val="00B0F0"/>
                </a:solidFill>
                <a:latin typeface="楷体" pitchFamily="49" charset="-122"/>
                <a:ea typeface="楷体" pitchFamily="49" charset="-122"/>
              </a:rPr>
              <a:t>【</a:t>
            </a:r>
            <a:r>
              <a:rPr lang="zh-TW" altLang="en-US" sz="4800" dirty="0" smtClean="0">
                <a:solidFill>
                  <a:srgbClr val="00B0F0"/>
                </a:solidFill>
                <a:latin typeface="楷体" pitchFamily="49" charset="-122"/>
                <a:ea typeface="楷体" pitchFamily="49" charset="-122"/>
              </a:rPr>
              <a:t>齊</a:t>
            </a:r>
            <a:r>
              <a:rPr lang="en-US" altLang="zh-TW" sz="4800" dirty="0" smtClean="0">
                <a:solidFill>
                  <a:srgbClr val="00B0F0"/>
                </a:solidFill>
                <a:latin typeface="楷体" pitchFamily="49" charset="-122"/>
                <a:ea typeface="楷体" pitchFamily="49" charset="-122"/>
              </a:rPr>
              <a:t>】</a:t>
            </a:r>
            <a:r>
              <a:rPr lang="zh-TW" altLang="zh-TW" sz="4800" dirty="0" smtClean="0">
                <a:solidFill>
                  <a:srgbClr val="00B0F0"/>
                </a:solidFill>
                <a:latin typeface="楷体" pitchFamily="49" charset="-122"/>
                <a:ea typeface="楷体" pitchFamily="49" charset="-122"/>
              </a:rPr>
              <a:t>獅子必吃草，與牛</a:t>
            </a:r>
            <a:r>
              <a:rPr lang="zh-TW" altLang="zh-TW" sz="4800" dirty="0" smtClean="0">
                <a:solidFill>
                  <a:srgbClr val="00B0F0"/>
                </a:solidFill>
                <a:latin typeface="楷体" pitchFamily="49" charset="-122"/>
                <a:ea typeface="楷体" pitchFamily="49" charset="-122"/>
              </a:rPr>
              <a:t>一</a:t>
            </a:r>
            <a:r>
              <a:rPr lang="en-US" altLang="zh-TW" sz="4800" dirty="0" smtClean="0">
                <a:solidFill>
                  <a:srgbClr val="00B0F0"/>
                </a:solidFill>
                <a:latin typeface="楷体" pitchFamily="49" charset="-122"/>
                <a:ea typeface="楷体" pitchFamily="49" charset="-122"/>
              </a:rPr>
              <a:t>  		</a:t>
            </a:r>
            <a:r>
              <a:rPr lang="zh-TW" altLang="zh-TW" sz="4800" dirty="0" smtClean="0">
                <a:solidFill>
                  <a:srgbClr val="00B0F0"/>
                </a:solidFill>
                <a:latin typeface="楷体" pitchFamily="49" charset="-122"/>
                <a:ea typeface="楷体" pitchFamily="49" charset="-122"/>
              </a:rPr>
              <a:t>樣</a:t>
            </a:r>
            <a:r>
              <a:rPr lang="zh-TW" altLang="zh-TW" sz="4800" dirty="0" smtClean="0">
                <a:solidFill>
                  <a:srgbClr val="00B0F0"/>
                </a:solidFill>
                <a:latin typeface="楷体" pitchFamily="49" charset="-122"/>
                <a:ea typeface="楷体" pitchFamily="49" charset="-122"/>
              </a:rPr>
              <a:t>。</a:t>
            </a:r>
            <a:endParaRPr lang="zh-TW" altLang="en-US" sz="5000" dirty="0">
              <a:solidFill>
                <a:srgbClr val="00B0F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848600" cy="501983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吃奶的孩子必玩耍在虺蛇的洞口；</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斷奶的嬰兒必按手在毒蛇的穴上。</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848600" cy="4271939"/>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在我聖山的遍處，</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這一切都不傷人，不害物。</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924800" cy="5087547"/>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因為認識耶和華的知識要充滿遍地，</a:t>
            </a:r>
            <a:endParaRPr lang="en-US" altLang="zh-TW" sz="5400" dirty="0" smtClean="0">
              <a:latin typeface="楷体" pitchFamily="49" charset="-122"/>
              <a:ea typeface="楷体" pitchFamily="49" charset="-122"/>
            </a:endParaRPr>
          </a:p>
          <a:p>
            <a:pPr marL="0" indent="0">
              <a:buNone/>
            </a:pPr>
            <a:r>
              <a:rPr lang="en-US" altLang="zh-TW" sz="6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smtClean="0">
              <a:solidFill>
                <a:srgbClr val="FFFF00"/>
              </a:solidFill>
              <a:latin typeface="楷体" pitchFamily="49" charset="-122"/>
              <a:ea typeface="楷体" pitchFamily="49" charset="-122"/>
            </a:endParaRPr>
          </a:p>
          <a:p>
            <a:pPr marL="0" indent="0">
              <a:buNone/>
            </a:pP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好像水充滿洋海一般。</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143000"/>
            <a:ext cx="7848600" cy="5053691"/>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從耶西的本必發一條，</a:t>
            </a:r>
            <a:endParaRPr lang="en-US" altLang="zh-TW" sz="5400" dirty="0" smtClean="0">
              <a:latin typeface="楷体" pitchFamily="49" charset="-122"/>
              <a:ea typeface="楷体" pitchFamily="49" charset="-122"/>
            </a:endParaRPr>
          </a:p>
          <a:p>
            <a:pPr marL="0" indent="0">
              <a:buNone/>
            </a:pPr>
            <a:r>
              <a:rPr lang="en-US" altLang="zh-TW" sz="4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從他根生的枝子必結果實。</a:t>
            </a:r>
            <a:endParaRPr lang="en-US" altLang="zh-TW" sz="5400" dirty="0" smtClean="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924800" cy="5087547"/>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耶和華的靈必住在他身上：</a:t>
            </a:r>
            <a:endParaRPr lang="en-US" altLang="zh-TW" sz="5400" dirty="0" smtClean="0">
              <a:latin typeface="楷体" pitchFamily="49" charset="-122"/>
              <a:ea typeface="楷体" pitchFamily="49" charset="-122"/>
            </a:endParaRPr>
          </a:p>
          <a:p>
            <a:pPr marL="0" indent="0">
              <a:buNone/>
            </a:pPr>
            <a:r>
              <a:rPr lang="en-US" altLang="zh-TW" sz="6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smtClean="0">
              <a:solidFill>
                <a:srgbClr val="FFFF00"/>
              </a:solidFill>
              <a:latin typeface="楷体" pitchFamily="49" charset="-122"/>
              <a:ea typeface="楷体" pitchFamily="49" charset="-122"/>
            </a:endParaRPr>
          </a:p>
          <a:p>
            <a:pPr marL="0" indent="0">
              <a:buNone/>
            </a:pP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就是使他有智慧和聰明的靈，</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3853363"/>
          </a:xfrm>
          <a:blipFill dpi="0" rotWithShape="1">
            <a:blip r:embed="rId3" cstate="print">
              <a:alphaModFix amt="20000"/>
            </a:blip>
            <a:srcRect/>
            <a:tile tx="0" ty="0" sx="100000" sy="100000" flip="none" algn="tl"/>
          </a:blipFill>
          <a:ln>
            <a:noFill/>
          </a:ln>
        </p:spPr>
        <p:style>
          <a:lnRef idx="1">
            <a:schemeClr val="accent6"/>
          </a:lnRef>
          <a:fillRef idx="2">
            <a:schemeClr val="accent6"/>
          </a:fillRef>
          <a:effectRef idx="1">
            <a:schemeClr val="accent6"/>
          </a:effectRef>
          <a:fontRef idx="minor">
            <a:schemeClr val="dk1"/>
          </a:fontRef>
        </p:style>
        <p:txBody>
          <a:bodyPr/>
          <a:lstStyle/>
          <a:p>
            <a:pPr marL="0" indent="0" algn="ctr">
              <a:buNone/>
            </a:pPr>
            <a:r>
              <a:rPr lang="zh-TW" altLang="en-US" sz="4600" u="sng" dirty="0" smtClean="0">
                <a:solidFill>
                  <a:schemeClr val="tx1"/>
                </a:solidFill>
                <a:latin typeface="楷体" pitchFamily="49" charset="-122"/>
                <a:ea typeface="楷体" pitchFamily="49" charset="-122"/>
              </a:rPr>
              <a:t>司會</a:t>
            </a:r>
            <a:endParaRPr lang="en-US" altLang="zh-TW" sz="4600" dirty="0" smtClean="0">
              <a:solidFill>
                <a:schemeClr val="tx1"/>
              </a:solidFill>
              <a:latin typeface="楷体" pitchFamily="49" charset="-122"/>
              <a:ea typeface="楷体" pitchFamily="49" charset="-122"/>
            </a:endParaRPr>
          </a:p>
          <a:p>
            <a:pPr marL="0" indent="0">
              <a:buNone/>
            </a:pPr>
            <a:r>
              <a:rPr lang="en-US" altLang="zh-TW" sz="4800" dirty="0" smtClean="0">
                <a:solidFill>
                  <a:schemeClr val="tx1"/>
                </a:solidFill>
                <a:latin typeface="楷体" pitchFamily="49" charset="-122"/>
                <a:ea typeface="楷体" pitchFamily="49" charset="-122"/>
              </a:rPr>
              <a:t>【</a:t>
            </a:r>
            <a:r>
              <a:rPr lang="zh-TW" altLang="en-US" sz="4800" dirty="0" smtClean="0">
                <a:solidFill>
                  <a:schemeClr val="tx1"/>
                </a:solidFill>
                <a:latin typeface="楷体" pitchFamily="49" charset="-122"/>
                <a:ea typeface="楷体" pitchFamily="49" charset="-122"/>
              </a:rPr>
              <a:t>啟</a:t>
            </a:r>
            <a:r>
              <a:rPr lang="en-US" altLang="zh-TW" sz="4800" dirty="0" smtClean="0">
                <a:solidFill>
                  <a:schemeClr val="tx1"/>
                </a:solidFill>
                <a:latin typeface="楷体" pitchFamily="49" charset="-122"/>
                <a:ea typeface="楷体" pitchFamily="49" charset="-122"/>
              </a:rPr>
              <a:t>】</a:t>
            </a:r>
            <a:r>
              <a:rPr lang="zh-TW" altLang="zh-TW" sz="4800" dirty="0" smtClean="0">
                <a:solidFill>
                  <a:schemeClr val="tx1"/>
                </a:solidFill>
                <a:latin typeface="楷体" pitchFamily="49" charset="-122"/>
                <a:ea typeface="楷体" pitchFamily="49" charset="-122"/>
              </a:rPr>
              <a:t>謀略和能力的靈，</a:t>
            </a:r>
            <a:endParaRPr lang="en-US" altLang="zh-TW" sz="200" dirty="0" smtClean="0">
              <a:solidFill>
                <a:schemeClr val="tx1"/>
              </a:solidFill>
              <a:latin typeface="楷体" pitchFamily="49" charset="-122"/>
              <a:ea typeface="楷体" pitchFamily="49" charset="-122"/>
            </a:endParaRPr>
          </a:p>
          <a:p>
            <a:pPr marL="0" indent="0" algn="ctr">
              <a:buNone/>
            </a:pPr>
            <a:r>
              <a:rPr lang="zh-TW" altLang="en-US" sz="4600" u="sng" dirty="0" smtClean="0">
                <a:solidFill>
                  <a:srgbClr val="FFFF00"/>
                </a:solidFill>
                <a:latin typeface="楷体" pitchFamily="49" charset="-122"/>
                <a:ea typeface="楷体" pitchFamily="49" charset="-122"/>
              </a:rPr>
              <a:t>會眾</a:t>
            </a:r>
            <a:endParaRPr lang="zh-TW" altLang="en-US" sz="4600" dirty="0">
              <a:solidFill>
                <a:srgbClr val="FFFF00"/>
              </a:solidFill>
              <a:latin typeface="楷体" pitchFamily="49" charset="-122"/>
              <a:ea typeface="楷体" pitchFamily="49" charset="-122"/>
            </a:endParaRPr>
          </a:p>
          <a:p>
            <a:pPr marL="0" indent="0">
              <a:buNone/>
            </a:pPr>
            <a:r>
              <a:rPr lang="en-US" altLang="zh-TW" sz="4800" dirty="0">
                <a:solidFill>
                  <a:srgbClr val="FFFF00"/>
                </a:solidFill>
                <a:latin typeface="楷体" pitchFamily="49" charset="-122"/>
                <a:ea typeface="楷体" pitchFamily="49" charset="-122"/>
              </a:rPr>
              <a:t>【</a:t>
            </a:r>
            <a:r>
              <a:rPr lang="zh-TW" altLang="en-US" sz="4800" dirty="0" smtClean="0">
                <a:solidFill>
                  <a:srgbClr val="FFFF00"/>
                </a:solidFill>
                <a:latin typeface="楷体" pitchFamily="49" charset="-122"/>
                <a:ea typeface="楷体" pitchFamily="49" charset="-122"/>
              </a:rPr>
              <a:t>應</a:t>
            </a:r>
            <a:r>
              <a:rPr lang="en-US" altLang="zh-TW" sz="4800" dirty="0" smtClean="0">
                <a:solidFill>
                  <a:srgbClr val="FFFF00"/>
                </a:solidFill>
                <a:latin typeface="楷体" pitchFamily="49" charset="-122"/>
                <a:ea typeface="楷体" pitchFamily="49" charset="-122"/>
              </a:rPr>
              <a:t>】</a:t>
            </a:r>
            <a:r>
              <a:rPr lang="zh-TW" altLang="zh-TW" sz="4800" dirty="0" smtClean="0">
                <a:solidFill>
                  <a:srgbClr val="FFFF00"/>
                </a:solidFill>
                <a:latin typeface="楷体" pitchFamily="49" charset="-122"/>
                <a:ea typeface="楷体" pitchFamily="49" charset="-122"/>
              </a:rPr>
              <a:t>知識和敬畏耶和華的靈。</a:t>
            </a:r>
            <a:endParaRPr lang="en-US" altLang="zh-TW" sz="4800" dirty="0" smtClean="0">
              <a:solidFill>
                <a:srgbClr val="FFFF00"/>
              </a:solidFill>
              <a:latin typeface="楷体" pitchFamily="49" charset="-122"/>
              <a:ea typeface="楷体" pitchFamily="49" charset="-122"/>
            </a:endParaRPr>
          </a:p>
          <a:p>
            <a:pPr marL="0" indent="0">
              <a:buNone/>
            </a:pPr>
            <a:r>
              <a:rPr lang="en-US" altLang="zh-TW" sz="4800" dirty="0" smtClean="0">
                <a:solidFill>
                  <a:srgbClr val="00B0F0"/>
                </a:solidFill>
                <a:latin typeface="楷体" pitchFamily="49" charset="-122"/>
                <a:ea typeface="楷体" pitchFamily="49" charset="-122"/>
              </a:rPr>
              <a:t>【</a:t>
            </a:r>
            <a:r>
              <a:rPr lang="zh-TW" altLang="en-US" sz="4800" dirty="0" smtClean="0">
                <a:solidFill>
                  <a:srgbClr val="00B0F0"/>
                </a:solidFill>
                <a:latin typeface="楷体" pitchFamily="49" charset="-122"/>
                <a:ea typeface="楷体" pitchFamily="49" charset="-122"/>
              </a:rPr>
              <a:t>齊</a:t>
            </a:r>
            <a:r>
              <a:rPr lang="en-US" altLang="zh-TW" sz="4800" dirty="0" smtClean="0">
                <a:solidFill>
                  <a:srgbClr val="00B0F0"/>
                </a:solidFill>
                <a:latin typeface="楷体" pitchFamily="49" charset="-122"/>
                <a:ea typeface="楷体" pitchFamily="49" charset="-122"/>
              </a:rPr>
              <a:t>】</a:t>
            </a:r>
            <a:r>
              <a:rPr lang="zh-TW" altLang="zh-TW" sz="4800" dirty="0" smtClean="0">
                <a:solidFill>
                  <a:srgbClr val="00B0F0"/>
                </a:solidFill>
                <a:latin typeface="楷体" pitchFamily="49" charset="-122"/>
                <a:ea typeface="楷体" pitchFamily="49" charset="-122"/>
              </a:rPr>
              <a:t>他必以敬畏耶和華為樂。</a:t>
            </a:r>
            <a:endParaRPr lang="zh-TW" altLang="en-US" sz="5000" dirty="0">
              <a:solidFill>
                <a:srgbClr val="00B0F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326952"/>
            <a:ext cx="7391400" cy="3778448"/>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400" dirty="0" smtClean="0">
                <a:latin typeface="楷体" pitchFamily="49" charset="-122"/>
                <a:ea typeface="楷体" pitchFamily="49" charset="-122"/>
              </a:rPr>
              <a:t>行審判不憑眼見；</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smtClean="0">
              <a:solidFill>
                <a:srgbClr val="FFFF00"/>
              </a:solidFill>
              <a:latin typeface="楷体" pitchFamily="49" charset="-122"/>
              <a:ea typeface="楷体" pitchFamily="49" charset="-122"/>
            </a:endParaRPr>
          </a:p>
          <a:p>
            <a:pPr marL="0" indent="0">
              <a:buNone/>
            </a:pPr>
            <a:r>
              <a:rPr lang="en-US" altLang="zh-TW" sz="5000" dirty="0" smtClean="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斷是非也不憑耳聞。</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172710377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143000"/>
            <a:ext cx="7467600" cy="501983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卻要以公義審判貧窮人；</a:t>
            </a:r>
            <a:endParaRPr lang="en-US" altLang="zh-TW" sz="54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以正直判斷世上的謙卑人。</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143000"/>
            <a:ext cx="7848600" cy="501983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以口中的杖擊打世界；</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以嘴裡的氣殺戮惡人。</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066800"/>
            <a:ext cx="7848600" cy="4271939"/>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公義必當他的腰帶；</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信實必當他脅下的帶子。</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以賽亞書 </a:t>
            </a:r>
            <a:r>
              <a:rPr lang="en-US" altLang="zh-CN"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066800"/>
            <a:ext cx="78486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400" dirty="0" smtClean="0">
                <a:latin typeface="楷体" pitchFamily="49" charset="-122"/>
                <a:ea typeface="楷体" pitchFamily="49" charset="-122"/>
              </a:rPr>
              <a:t>豺狼必與綿羊羔同居；</a:t>
            </a:r>
            <a:endParaRPr lang="en-US" altLang="zh-TW" sz="5200" dirty="0" smtClean="0">
              <a:latin typeface="楷体" pitchFamily="49" charset="-122"/>
              <a:ea typeface="楷体" pitchFamily="49" charset="-122"/>
            </a:endParaRPr>
          </a:p>
          <a:p>
            <a:pPr marL="0" indent="0">
              <a:buNone/>
            </a:pPr>
            <a:r>
              <a:rPr lang="en-US" altLang="zh-TW" sz="200" dirty="0" smtClean="0">
                <a:latin typeface="楷体" pitchFamily="49" charset="-122"/>
                <a:ea typeface="楷体" pitchFamily="49" charset="-122"/>
              </a:rPr>
              <a:t>      </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豹子與山羊羔同臥。</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657</TotalTime>
  <Words>1984</Words>
  <Application>Microsoft Office PowerPoint</Application>
  <PresentationFormat>On-screen Show (4:3)</PresentationFormat>
  <Paragraphs>135</Paragraphs>
  <Slides>14</Slides>
  <Notes>14</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1_Purple Template 1 Trebuchet</vt:lpstr>
      <vt:lpstr>White with Courier font for code slides</vt:lpstr>
      <vt:lpstr>啟應</vt:lpstr>
      <vt:lpstr>啟應-以賽亞書 11</vt:lpstr>
      <vt:lpstr>啟應-以賽亞書 11</vt:lpstr>
      <vt:lpstr>啟應-以賽亞書 11</vt:lpstr>
      <vt:lpstr>啟應-以賽亞書 11</vt:lpstr>
      <vt:lpstr>啟應-以賽亞書 11</vt:lpstr>
      <vt:lpstr>啟應-以賽亞書 11</vt:lpstr>
      <vt:lpstr>啟應-以賽亞書 11</vt:lpstr>
      <vt:lpstr>啟應-以賽亞書 11</vt:lpstr>
      <vt:lpstr>啟應-以賽亞書 11</vt:lpstr>
      <vt:lpstr>啟應-以賽亞書 11</vt:lpstr>
      <vt:lpstr>啟應-以賽亞書 11</vt:lpstr>
      <vt:lpstr>啟應-以賽亞書 11</vt:lpstr>
      <vt:lpstr>啟應-以賽亞書 11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146</cp:revision>
  <dcterms:created xsi:type="dcterms:W3CDTF">2015-02-07T13:24:58Z</dcterms:created>
  <dcterms:modified xsi:type="dcterms:W3CDTF">2017-12-14T16:06:35Z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