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80" r:id="rId4"/>
    <p:sldId id="299" r:id="rId5"/>
    <p:sldId id="300" r:id="rId6"/>
    <p:sldId id="301" r:id="rId7"/>
    <p:sldId id="302" r:id="rId8"/>
    <p:sldId id="303" r:id="rId9"/>
    <p:sldId id="320" r:id="rId10"/>
    <p:sldId id="321" r:id="rId11"/>
    <p:sldId id="322" r:id="rId12"/>
    <p:sldId id="323" r:id="rId13"/>
    <p:sldId id="32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396" y="-7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072313" cy="11424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533400" y="2819400"/>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啟示錄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21</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543800" cy="5087547"/>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我要將生命泉的水白白賜給那口渴的人喝。</a:t>
            </a:r>
            <a:endParaRPr lang="en-US" altLang="zh-TW" sz="54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smtClean="0">
              <a:solidFill>
                <a:srgbClr val="FFFF00"/>
              </a:solidFill>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得勝的，必承受這些為業</a:t>
            </a:r>
            <a:r>
              <a:rPr lang="zh-TW" altLang="zh-TW" sz="5400" b="1" dirty="0" smtClean="0">
                <a:solidFill>
                  <a:srgbClr val="FFFF00"/>
                </a:solidFill>
                <a:latin typeface="標楷體" pitchFamily="65" charset="-120"/>
                <a:ea typeface="標楷體" pitchFamily="65" charset="-120"/>
              </a:rPr>
              <a:t>；</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467600" cy="3367076"/>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我要作他的上帝，</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他</a:t>
            </a:r>
            <a:r>
              <a:rPr lang="zh-TW" altLang="zh-TW" sz="5400" dirty="0" smtClean="0">
                <a:solidFill>
                  <a:srgbClr val="FFFF00"/>
                </a:solidFill>
                <a:latin typeface="標楷體" pitchFamily="65" charset="-120"/>
                <a:ea typeface="標楷體" pitchFamily="65" charset="-120"/>
              </a:rPr>
              <a:t>要作我的兒子</a:t>
            </a:r>
            <a:r>
              <a:rPr lang="zh-TW" altLang="zh-TW" sz="5400" b="1"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啟示錄 </a:t>
            </a:r>
            <a:r>
              <a:rPr lang="en-US" altLang="zh-TW" sz="5400" dirty="0" smtClean="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19200"/>
            <a:ext cx="7315200" cy="468435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我又看見一個新天新地，</a:t>
            </a:r>
            <a:endParaRPr lang="en-US" altLang="zh-TW" sz="50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因為先前的天地已經過去了，海也不再有了</a:t>
            </a:r>
            <a:r>
              <a:rPr lang="zh-TW" altLang="zh-TW" sz="5000" b="1" dirty="0" smtClean="0">
                <a:solidFill>
                  <a:srgbClr val="FFFF00"/>
                </a:solidFill>
                <a:latin typeface="標楷體" pitchFamily="65" charset="-120"/>
                <a:ea typeface="標楷體" pitchFamily="65" charset="-120"/>
              </a:rPr>
              <a:t>。</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6200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我又看見聖城新耶路撒冷由上帝那裡從天而降，</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預備好了，就如新婦妝飾整齊，等候丈夫</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990600"/>
            <a:ext cx="7239000" cy="4862870"/>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我聽見有大聲音從寶座出來說：</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看哪，上帝的帳幕在人間！</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4271939"/>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他要與人同住；</a:t>
            </a:r>
            <a:endParaRPr lang="en-US" altLang="zh-TW" sz="54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他們要作他的子民</a:t>
            </a:r>
            <a:r>
              <a:rPr lang="zh-TW" altLang="zh-TW" sz="5400" b="1" dirty="0" smtClean="0">
                <a:solidFill>
                  <a:srgbClr val="FFFF00"/>
                </a:solidFill>
                <a:latin typeface="標楷體" pitchFamily="65" charset="-120"/>
                <a:ea typeface="標楷體" pitchFamily="65" charset="-120"/>
              </a:rPr>
              <a:t>；</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143000"/>
            <a:ext cx="7239000" cy="501983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上帝要親自與他們同在，作他們的上帝。</a:t>
            </a:r>
            <a:endParaRPr lang="en-US" altLang="zh-TW" sz="52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上帝要擦去他們一切的眼淚</a:t>
            </a:r>
            <a:r>
              <a:rPr lang="zh-TW" altLang="zh-TW" sz="5400" b="1" dirty="0" smtClean="0">
                <a:solidFill>
                  <a:srgbClr val="FFFF00"/>
                </a:solidFill>
                <a:latin typeface="標楷體" pitchFamily="65" charset="-120"/>
                <a:ea typeface="標楷體" pitchFamily="65" charset="-120"/>
              </a:rPr>
              <a:t>；</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990600"/>
            <a:ext cx="7467600" cy="501983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不再有死亡，也不再有悲哀、哭號、疼痛，</a:t>
            </a:r>
            <a:endParaRPr lang="en-US" altLang="zh-TW" sz="52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因為以前的事都過去了</a:t>
            </a:r>
            <a:r>
              <a:rPr lang="zh-TW" altLang="zh-TW" sz="5400" b="1" dirty="0" smtClean="0">
                <a:solidFill>
                  <a:srgbClr val="FFFF00"/>
                </a:solidFill>
                <a:latin typeface="標楷體" pitchFamily="65" charset="-120"/>
                <a:ea typeface="標楷體" pitchFamily="65" charset="-120"/>
              </a:rPr>
              <a:t>。</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914400"/>
            <a:ext cx="7543800" cy="5343001"/>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坐寶座的說：「看哪，我將一切都更新了！」</a:t>
            </a:r>
            <a:endParaRPr lang="en-US" altLang="zh-TW" sz="50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又說：「你要寫上；因這些話是可信的，是真實的。」</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990600"/>
            <a:ext cx="7543800" cy="501983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他又對我說：「都成了！</a:t>
            </a:r>
            <a:endParaRPr lang="en-US" altLang="zh-TW" sz="52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我是阿拉法，我是俄梅戛；我是初，我是終</a:t>
            </a:r>
            <a:r>
              <a:rPr lang="zh-TW" altLang="zh-TW" sz="5400" b="1" dirty="0" smtClean="0">
                <a:solidFill>
                  <a:srgbClr val="FFFF00"/>
                </a:solidFill>
                <a:latin typeface="標楷體" pitchFamily="65" charset="-120"/>
                <a:ea typeface="標楷體" pitchFamily="65" charset="-120"/>
              </a:rPr>
              <a:t>。</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665</TotalTime>
  <Words>1597</Words>
  <Application>Microsoft Office PowerPoint</Application>
  <PresentationFormat>On-screen Show (4:3)</PresentationFormat>
  <Paragraphs>104</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1_Purple Template 1 Trebuchet</vt:lpstr>
      <vt:lpstr>White with Courier font for code slides</vt:lpstr>
      <vt:lpstr>啟應</vt:lpstr>
      <vt:lpstr>啟應-啟示錄 21</vt:lpstr>
      <vt:lpstr>啟應-啟示錄 21</vt:lpstr>
      <vt:lpstr>啟應-啟示錄 21</vt:lpstr>
      <vt:lpstr>啟應-啟示錄 21</vt:lpstr>
      <vt:lpstr>啟應-啟示錄 21</vt:lpstr>
      <vt:lpstr>啟應-啟示錄 21</vt:lpstr>
      <vt:lpstr>啟應-啟示錄 21</vt:lpstr>
      <vt:lpstr>啟應-啟示錄 21</vt:lpstr>
      <vt:lpstr>啟應-啟示錄 21</vt:lpstr>
      <vt:lpstr>啟應-啟示錄 21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149</cp:revision>
  <dcterms:created xsi:type="dcterms:W3CDTF">2015-02-07T13:24:58Z</dcterms:created>
  <dcterms:modified xsi:type="dcterms:W3CDTF">2017-12-29T04:19:38Z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