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863017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382945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51198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87752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60012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17920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414520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113308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1498445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69733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3887076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xmlns="" val="1029768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00728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066241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459403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138008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683723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675087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493326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27</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我要在他的帳幕裡，獻上歡呼的祭；</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我要歌唱，頌讚耶和華。</a:t>
            </a:r>
          </a:p>
        </p:txBody>
      </p:sp>
    </p:spTree>
    <p:extLst>
      <p:ext uri="{BB962C8B-B14F-4D97-AF65-F5344CB8AC3E}">
        <p14:creationId xmlns:p14="http://schemas.microsoft.com/office/powerpoint/2010/main" xmlns="" val="426026542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耶和華啊！我發聲呼求的時候，求你垂聽；</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求你恩待我，應允我。</a:t>
            </a:r>
          </a:p>
        </p:txBody>
      </p:sp>
    </p:spTree>
    <p:extLst>
      <p:ext uri="{BB962C8B-B14F-4D97-AF65-F5344CB8AC3E}">
        <p14:creationId xmlns:p14="http://schemas.microsoft.com/office/powerpoint/2010/main" xmlns="" val="376000048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你說：</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你們要尋求我的面！」</a:t>
            </a:r>
          </a:p>
        </p:txBody>
      </p:sp>
    </p:spTree>
    <p:extLst>
      <p:ext uri="{BB962C8B-B14F-4D97-AF65-F5344CB8AC3E}">
        <p14:creationId xmlns:p14="http://schemas.microsoft.com/office/powerpoint/2010/main" xmlns="" val="132249314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我的心對你說：「耶和華啊！你的面我正要尋求。」</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求你不要向我掩面，</a:t>
            </a:r>
          </a:p>
        </p:txBody>
      </p:sp>
    </p:spTree>
    <p:extLst>
      <p:ext uri="{BB962C8B-B14F-4D97-AF65-F5344CB8AC3E}">
        <p14:creationId xmlns:p14="http://schemas.microsoft.com/office/powerpoint/2010/main" xmlns="" val="329518443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不要發怒趕逐你的僕人</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你一向是幫助我的。</a:t>
            </a:r>
          </a:p>
        </p:txBody>
      </p:sp>
    </p:spTree>
    <p:extLst>
      <p:ext uri="{BB962C8B-B14F-4D97-AF65-F5344CB8AC3E}">
        <p14:creationId xmlns:p14="http://schemas.microsoft.com/office/powerpoint/2010/main" xmlns="" val="277270531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拯救我的　神啊！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求你不要撇下我，也不要離棄我。</a:t>
            </a:r>
          </a:p>
        </p:txBody>
      </p:sp>
    </p:spTree>
    <p:extLst>
      <p:ext uri="{BB962C8B-B14F-4D97-AF65-F5344CB8AC3E}">
        <p14:creationId xmlns:p14="http://schemas.microsoft.com/office/powerpoint/2010/main" xmlns="" val="362723259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雖然我的父母離棄我，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耶和華卻收留我。</a:t>
            </a:r>
          </a:p>
        </p:txBody>
      </p:sp>
    </p:spTree>
    <p:extLst>
      <p:ext uri="{BB962C8B-B14F-4D97-AF65-F5344CB8AC3E}">
        <p14:creationId xmlns:p14="http://schemas.microsoft.com/office/powerpoint/2010/main" xmlns="" val="338412409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47612"/>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耶和華啊！求你指示我你的道路；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為我仇敵的緣故引導我走平坦的路。</a:t>
            </a:r>
          </a:p>
        </p:txBody>
      </p:sp>
    </p:spTree>
    <p:extLst>
      <p:ext uri="{BB962C8B-B14F-4D97-AF65-F5344CB8AC3E}">
        <p14:creationId xmlns:p14="http://schemas.microsoft.com/office/powerpoint/2010/main" xmlns="" val="334833978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905685"/>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求你不要照著我敵人的心願，把我交給他們，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因為有作假見證的人起來攻擊我，並且口出兇暴的話。</a:t>
            </a:r>
          </a:p>
        </p:txBody>
      </p:sp>
    </p:spTree>
    <p:extLst>
      <p:ext uri="{BB962C8B-B14F-4D97-AF65-F5344CB8AC3E}">
        <p14:creationId xmlns:p14="http://schemas.microsoft.com/office/powerpoint/2010/main" xmlns="" val="222114358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我還是相信，</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在活人之地，我可以看見耶和華的恩惠。</a:t>
            </a:r>
          </a:p>
        </p:txBody>
      </p:sp>
    </p:spTree>
    <p:extLst>
      <p:ext uri="{BB962C8B-B14F-4D97-AF65-F5344CB8AC3E}">
        <p14:creationId xmlns:p14="http://schemas.microsoft.com/office/powerpoint/2010/main" xmlns="" val="1579819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耶和華是我的亮光，是我的救恩，</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我還怕誰呢？</a:t>
            </a:r>
          </a:p>
        </p:txBody>
      </p:sp>
    </p:spTree>
    <p:extLst>
      <p:ext uri="{BB962C8B-B14F-4D97-AF65-F5344CB8AC3E}">
        <p14:creationId xmlns:p14="http://schemas.microsoft.com/office/powerpoint/2010/main" xmlns="" val="258840569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你要等候耶和華，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要剛強，要堅定你的心，</a:t>
            </a:r>
          </a:p>
        </p:txBody>
      </p:sp>
    </p:spTree>
    <p:extLst>
      <p:ext uri="{BB962C8B-B14F-4D97-AF65-F5344CB8AC3E}">
        <p14:creationId xmlns:p14="http://schemas.microsoft.com/office/powerpoint/2010/main" xmlns="" val="368764339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819400"/>
            <a:ext cx="8382000" cy="747897"/>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齊</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要等候耶和華。</a:t>
            </a:r>
          </a:p>
        </p:txBody>
      </p:sp>
    </p:spTree>
    <p:extLst>
      <p:ext uri="{BB962C8B-B14F-4D97-AF65-F5344CB8AC3E}">
        <p14:creationId xmlns:p14="http://schemas.microsoft.com/office/powerpoint/2010/main" xmlns="" val="48870764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耶和華是我性命的避難所，</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我還懼誰呢？</a:t>
            </a:r>
          </a:p>
        </p:txBody>
      </p:sp>
    </p:spTree>
    <p:extLst>
      <p:ext uri="{BB962C8B-B14F-4D97-AF65-F5344CB8AC3E}">
        <p14:creationId xmlns:p14="http://schemas.microsoft.com/office/powerpoint/2010/main" xmlns="" val="99391947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05207"/>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雖有軍兵紮營攻擊我，</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我的心也不害怕；</a:t>
            </a:r>
          </a:p>
        </p:txBody>
      </p:sp>
    </p:spTree>
    <p:extLst>
      <p:ext uri="{BB962C8B-B14F-4D97-AF65-F5344CB8AC3E}">
        <p14:creationId xmlns:p14="http://schemas.microsoft.com/office/powerpoint/2010/main" xmlns="" val="111962577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雖然發動戰爭攻擊我，</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我仍舊安穩。</a:t>
            </a:r>
          </a:p>
        </p:txBody>
      </p:sp>
    </p:spTree>
    <p:extLst>
      <p:ext uri="{BB962C8B-B14F-4D97-AF65-F5344CB8AC3E}">
        <p14:creationId xmlns:p14="http://schemas.microsoft.com/office/powerpoint/2010/main" xmlns="" val="26297512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有一件事我求過耶和華，</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我還要尋求；</a:t>
            </a:r>
          </a:p>
        </p:txBody>
      </p:sp>
    </p:spTree>
    <p:extLst>
      <p:ext uri="{BB962C8B-B14F-4D97-AF65-F5344CB8AC3E}">
        <p14:creationId xmlns:p14="http://schemas.microsoft.com/office/powerpoint/2010/main" xmlns="" val="367749659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要一生一世住在耶和華的殿裡，</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瞻仰他的榮美，在他的殿中求問。</a:t>
            </a:r>
          </a:p>
        </p:txBody>
      </p:sp>
    </p:spTree>
    <p:extLst>
      <p:ext uri="{BB962C8B-B14F-4D97-AF65-F5344CB8AC3E}">
        <p14:creationId xmlns:p14="http://schemas.microsoft.com/office/powerpoint/2010/main" xmlns="" val="133785601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因為在我遭難的日子，他必把我藏在他的帳棚裡，</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把我隱藏在他帳幕的隱密處，</a:t>
            </a:r>
          </a:p>
        </p:txBody>
      </p:sp>
    </p:spTree>
    <p:extLst>
      <p:ext uri="{BB962C8B-B14F-4D97-AF65-F5344CB8AC3E}">
        <p14:creationId xmlns:p14="http://schemas.microsoft.com/office/powerpoint/2010/main" xmlns="" val="118697754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又把我高舉在磐石上。</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我可以抬起頭來，高過我四周的仇敵；</a:t>
            </a:r>
          </a:p>
        </p:txBody>
      </p:sp>
    </p:spTree>
    <p:extLst>
      <p:ext uri="{BB962C8B-B14F-4D97-AF65-F5344CB8AC3E}">
        <p14:creationId xmlns:p14="http://schemas.microsoft.com/office/powerpoint/2010/main" xmlns="" val="92470814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371</TotalTime>
  <Words>2825</Words>
  <Application>Microsoft Office PowerPoint</Application>
  <PresentationFormat>On-screen Show (4:3)</PresentationFormat>
  <Paragraphs>144</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1_Purple Template 1 Trebuchet</vt:lpstr>
      <vt:lpstr>White with Courier font for code slides</vt:lpstr>
      <vt:lpstr>啟應 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78</cp:revision>
  <dcterms:created xsi:type="dcterms:W3CDTF">2015-02-07T13:24:58Z</dcterms:created>
  <dcterms:modified xsi:type="dcterms:W3CDTF">2017-08-25T00:52:41Z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