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316" r:id="rId5"/>
    <p:sldId id="317" r:id="rId6"/>
    <p:sldId id="318" r:id="rId7"/>
    <p:sldId id="319" r:id="rId8"/>
    <p:sldId id="320" r:id="rId9"/>
    <p:sldId id="321" r:id="rId10"/>
    <p:sldId id="322" r:id="rId11"/>
    <p:sldId id="323" r:id="rId12"/>
    <p:sldId id="324" r:id="rId13"/>
    <p:sldId id="325" r:id="rId14"/>
    <p:sldId id="32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26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3/29/2017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3968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 </a:t>
            </a:r>
            <a:r>
              <a:rPr lang="en-US" altLang="zh-TW" u="sng" dirty="0" smtClean="0">
                <a:effectLst/>
                <a:latin typeface="標楷體" pitchFamily="65" charset="-120"/>
                <a:ea typeface="標楷體" pitchFamily="65" charset="-120"/>
              </a:rPr>
              <a:t>59</a:t>
            </a:r>
            <a:br>
              <a:rPr lang="en-US" altLang="zh-TW" u="sng" dirty="0" smtClean="0">
                <a:effectLst/>
                <a:latin typeface="標楷體" pitchFamily="65" charset="-120"/>
                <a:ea typeface="標楷體" pitchFamily="65" charset="-120"/>
              </a:rPr>
            </a:b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羅馬書 </a:t>
            </a:r>
            <a:r>
              <a:rPr lang="en-US" altLang="zh-TW" sz="5400" spc="-150" dirty="0" smtClean="0">
                <a:ln w="3175">
                  <a:noFill/>
                </a:ln>
                <a:solidFill>
                  <a:schemeClr val="tx1"/>
                </a:solidFill>
                <a:latin typeface="標楷體" pitchFamily="65" charset="-120"/>
                <a:ea typeface="標楷體" pitchFamily="65" charset="-120"/>
                <a:cs typeface="Arial" charset="0"/>
              </a:rPr>
              <a:t>10</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096780"/>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因為以賽亞說：「主啊，我們所傳的有誰信呢？」</a:t>
            </a:r>
            <a:endParaRPr lang="en-US" altLang="zh-TW" sz="4800" dirty="0" smtClean="0">
              <a:latin typeface="DFKai-SB" panose="03000509000000000000" pitchFamily="65" charset="-120"/>
              <a:ea typeface="DFKai-SB" panose="03000509000000000000" pitchFamily="65" charset="-120"/>
            </a:endParaRPr>
          </a:p>
          <a:p>
            <a:pPr marL="0" indent="0" algn="ctr">
              <a:buNone/>
            </a:pPr>
            <a:r>
              <a:rPr lang="en-US" altLang="zh-TW" sz="4800" dirty="0" smtClean="0">
                <a:latin typeface="DFKai-SB" panose="03000509000000000000" pitchFamily="65" charset="-120"/>
                <a:ea typeface="DFKai-SB" panose="03000509000000000000" pitchFamily="65" charset="-120"/>
              </a:rPr>
              <a:t> </a:t>
            </a: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smtClean="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可見，信道是從聽道來的，聽道是從基督的話來的。</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但我說，人沒有聽見嗎？</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誠然聽見了。</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98262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他們的聲音傳遍天下；</a:t>
            </a:r>
            <a:endParaRPr lang="en-US" altLang="zh-TW" sz="4800" dirty="0" smtClean="0">
              <a:latin typeface="DFKai-SB" panose="03000509000000000000" pitchFamily="65" charset="-120"/>
              <a:ea typeface="DFKai-SB" panose="03000509000000000000" pitchFamily="65" charset="-120"/>
            </a:endParaRPr>
          </a:p>
          <a:p>
            <a:pPr marL="0" indent="0">
              <a:buNone/>
            </a:pP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他們的言語傳到地</a:t>
            </a:r>
            <a:r>
              <a:rPr lang="zh-TW" altLang="en-US" sz="4800" dirty="0" smtClean="0">
                <a:solidFill>
                  <a:srgbClr val="FFFF00"/>
                </a:solidFill>
                <a:latin typeface="DFKai-SB" panose="03000509000000000000" pitchFamily="65" charset="-120"/>
                <a:ea typeface="DFKai-SB" panose="03000509000000000000" pitchFamily="65" charset="-120"/>
              </a:rPr>
              <a:t>極。</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你若口裡認耶穌為主，</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心裡信上帝叫他從死裡復活，就必得救</a:t>
            </a:r>
            <a:r>
              <a:rPr lang="zh-TW" altLang="en-US" sz="4800" b="1" dirty="0" smtClean="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202900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64742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因為，人心裡相信就可以稱義</a:t>
            </a:r>
            <a:r>
              <a:rPr lang="zh-TW" altLang="en-US" sz="4800" dirty="0" smtClean="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口裡承認就可以得救</a:t>
            </a:r>
            <a:r>
              <a:rPr lang="zh-TW" altLang="en-US" sz="4800" b="1" dirty="0">
                <a:solidFill>
                  <a:srgbClr val="FFFF00"/>
                </a:solidFill>
                <a:latin typeface="DFKai-SB" panose="03000509000000000000" pitchFamily="65" charset="-120"/>
                <a:ea typeface="DFKai-SB" panose="03000509000000000000" pitchFamily="65" charset="-120"/>
              </a:rPr>
              <a:t>。 </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57971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經上說：</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b="1" dirty="0">
                <a:solidFill>
                  <a:srgbClr val="FFFF00"/>
                </a:solidFill>
                <a:latin typeface="DFKai-SB" panose="03000509000000000000" pitchFamily="65" charset="-120"/>
                <a:ea typeface="DFKai-SB" panose="03000509000000000000" pitchFamily="65" charset="-120"/>
              </a:rPr>
              <a:t> 「</a:t>
            </a:r>
            <a:r>
              <a:rPr lang="zh-TW" altLang="en-US" sz="4800" dirty="0">
                <a:solidFill>
                  <a:srgbClr val="FFFF00"/>
                </a:solidFill>
                <a:latin typeface="DFKai-SB" panose="03000509000000000000" pitchFamily="65" charset="-120"/>
                <a:ea typeface="DFKai-SB" panose="03000509000000000000" pitchFamily="65" charset="-120"/>
              </a:rPr>
              <a:t>凡信他的人必不至於羞愧</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64742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猶太人和希臘人並沒有分別</a:t>
            </a:r>
            <a:r>
              <a:rPr lang="zh-TW" altLang="en-US" sz="4800" dirty="0" smtClean="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因為眾人同有一位主</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24451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他也厚待一切求告他的人</a:t>
            </a:r>
            <a:r>
              <a:rPr lang="zh-TW" altLang="en-US" sz="4800" dirty="0" smtClean="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因為「凡求告主名的就必得救」 </a:t>
            </a:r>
            <a:r>
              <a:rPr lang="zh-TW" altLang="en-US" sz="4800" b="1" dirty="0" smtClean="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24451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然而，人未曾信他，怎能求他呢</a:t>
            </a:r>
            <a:r>
              <a:rPr lang="zh-TW" altLang="en-US" sz="4800" dirty="0" smtClean="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未曾聽見他，怎能信他呢</a:t>
            </a:r>
            <a:r>
              <a:rPr lang="zh-TW" altLang="en-US" sz="4800" dirty="0" smtClean="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24451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沒有傳道的，怎能聽見呢</a:t>
            </a:r>
            <a:r>
              <a:rPr lang="en-US" sz="4800" dirty="0" smtClean="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 </a:t>
            </a:r>
            <a:endParaRPr lang="en-US" altLang="zh-TW" sz="4800" u="sng" dirty="0" smtClean="0">
              <a:solidFill>
                <a:srgbClr val="FFFF00"/>
              </a:solidFill>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a:t>
            </a:r>
            <a:r>
              <a:rPr lang="zh-TW" altLang="en-US" sz="4800" u="sng" dirty="0" smtClean="0">
                <a:solidFill>
                  <a:srgbClr val="FFFF00"/>
                </a:solidFill>
                <a:latin typeface="DFKai-SB" panose="03000509000000000000" pitchFamily="65" charset="-120"/>
                <a:ea typeface="DFKai-SB" panose="03000509000000000000" pitchFamily="65" charset="-120"/>
              </a:rPr>
              <a:t>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若沒有奉差遣，怎能傳道呢</a:t>
            </a:r>
            <a:r>
              <a:rPr lang="en-US" sz="4800" b="1" dirty="0" smtClean="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CN" sz="5400" dirty="0" smtClean="0">
                <a:effectLst/>
                <a:latin typeface="標楷體" pitchFamily="65" charset="-120"/>
                <a:ea typeface="標楷體" pitchFamily="65" charset="-120"/>
              </a:rPr>
              <a:t>10</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14400"/>
            <a:ext cx="7848600" cy="5096780"/>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如經上所記：「報福音、傳喜信的人，他們的腳蹤何等佳美！」</a:t>
            </a:r>
            <a:r>
              <a:rPr lang="en-US" altLang="zh-TW" sz="400" dirty="0" smtClean="0">
                <a:latin typeface="DFKai-SB" panose="03000509000000000000" pitchFamily="65" charset="-120"/>
                <a:ea typeface="DFKai-SB" panose="03000509000000000000" pitchFamily="65" charset="-120"/>
              </a:rPr>
              <a:t> </a:t>
            </a:r>
            <a:endParaRPr lang="en-US" altLang="zh-TW" sz="400" dirty="0" smtClean="0">
              <a:latin typeface="DFKai-SB" panose="03000509000000000000" pitchFamily="65" charset="-120"/>
              <a:ea typeface="DFKai-SB" panose="03000509000000000000" pitchFamily="65" charset="-120"/>
            </a:endParaRP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只是人沒有都聽從福</a:t>
            </a:r>
            <a:r>
              <a:rPr lang="zh-TW" altLang="en-US" sz="4800" dirty="0" smtClean="0">
                <a:solidFill>
                  <a:srgbClr val="FFFF00"/>
                </a:solidFill>
                <a:latin typeface="DFKai-SB" panose="03000509000000000000" pitchFamily="65" charset="-120"/>
                <a:ea typeface="DFKai-SB" panose="03000509000000000000" pitchFamily="65" charset="-120"/>
              </a:rPr>
              <a:t>音</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6222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813</TotalTime>
  <Words>1716</Words>
  <Application>Microsoft Office PowerPoint</Application>
  <PresentationFormat>On-screen Show (4:3)</PresentationFormat>
  <Paragraphs>117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 59 </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Eric</cp:lastModifiedBy>
  <cp:revision>176</cp:revision>
  <dcterms:created xsi:type="dcterms:W3CDTF">2015-02-07T13:24:58Z</dcterms:created>
  <dcterms:modified xsi:type="dcterms:W3CDTF">2017-03-30T01:16:44Z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