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6"/>
  </p:notesMasterIdLst>
  <p:sldIdLst>
    <p:sldId id="280" r:id="rId4"/>
    <p:sldId id="299" r:id="rId5"/>
    <p:sldId id="300" r:id="rId6"/>
    <p:sldId id="301" r:id="rId7"/>
    <p:sldId id="302" r:id="rId8"/>
    <p:sldId id="303" r:id="rId9"/>
    <p:sldId id="304" r:id="rId10"/>
    <p:sldId id="305" r:id="rId11"/>
    <p:sldId id="306" r:id="rId12"/>
    <p:sldId id="307" r:id="rId13"/>
    <p:sldId id="308" r:id="rId14"/>
    <p:sldId id="30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08" y="-55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4/27/2017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4/27/2017 10:07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 xmlns:p14="http://schemas.microsoft.com/office/powerpoint/2010/main" val="2130007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4/27/2017 10:12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 xmlns:p14="http://schemas.microsoft.com/office/powerpoint/2010/main" val="35869169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4/27/2017 10:12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 xmlns:p14="http://schemas.microsoft.com/office/powerpoint/2010/main" val="23968662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4/27/2017 10:12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 xmlns:p14="http://schemas.microsoft.com/office/powerpoint/2010/main" val="23968662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4/27/2017 10:08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 xmlns:p14="http://schemas.microsoft.com/office/powerpoint/2010/main" val="23968662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4/27/2017 10:09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 xmlns:p14="http://schemas.microsoft.com/office/powerpoint/2010/main" val="35869169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4/27/2017 10:09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 xmlns:p14="http://schemas.microsoft.com/office/powerpoint/2010/main" val="23968662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4/27/2017 10:10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 xmlns:p14="http://schemas.microsoft.com/office/powerpoint/2010/main" val="35869169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4/27/2017 10:10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 xmlns:p14="http://schemas.microsoft.com/office/powerpoint/2010/main" val="23968662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4/27/2017 10:11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 xmlns:p14="http://schemas.microsoft.com/office/powerpoint/2010/main" val="35869169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4/27/2017 10:11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 xmlns:p14="http://schemas.microsoft.com/office/powerpoint/2010/main" val="23968662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4/27/2017 10:11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 xmlns:p14="http://schemas.microsoft.com/office/powerpoint/2010/main" val="35869169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 xmlns:p14="http://schemas.microsoft.com/office/powerpoint/2010/main"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 xmlns:p14="http://schemas.microsoft.com/office/powerpoint/2010/main"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09800"/>
            <a:ext cx="7681913" cy="1218695"/>
          </a:xfrm>
        </p:spPr>
        <p:txBody>
          <a:bodyPr/>
          <a:lstStyle/>
          <a:p>
            <a:pPr algn="ctr">
              <a:lnSpc>
                <a:spcPct val="100000"/>
              </a:lnSpc>
            </a:pPr>
            <a:r>
              <a:rPr lang="zh-TW" altLang="en-US" u="sng" dirty="0" smtClean="0">
                <a:effectLst/>
                <a:latin typeface="標楷體" pitchFamily="65" charset="-120"/>
                <a:ea typeface="標楷體" pitchFamily="65" charset="-120"/>
              </a:rPr>
              <a:t>啟應</a:t>
            </a:r>
            <a:endParaRPr lang="zh-TW" altLang="en-US" u="sng" dirty="0">
              <a:effectLst/>
              <a:latin typeface="標楷體" pitchFamily="65" charset="-120"/>
              <a:ea typeface="標楷體" pitchFamily="65" charset="-120"/>
            </a:endParaRPr>
          </a:p>
        </p:txBody>
      </p:sp>
      <p:sp>
        <p:nvSpPr>
          <p:cNvPr id="3" name="Subtitle 2"/>
          <p:cNvSpPr>
            <a:spLocks noGrp="1"/>
          </p:cNvSpPr>
          <p:nvPr>
            <p:ph type="subTitle" idx="1"/>
          </p:nvPr>
        </p:nvSpPr>
        <p:spPr>
          <a:xfrm>
            <a:off x="730249" y="3428495"/>
            <a:ext cx="7681913" cy="1378158"/>
          </a:xfrm>
        </p:spPr>
        <p:txBody>
          <a:bodyPr/>
          <a:lstStyle/>
          <a:p>
            <a:pPr algn="ctr"/>
            <a:r>
              <a:rPr lang="zh-TW" altLang="en-US" sz="5400" spc="-150" dirty="0" smtClean="0">
                <a:ln w="3175">
                  <a:noFill/>
                </a:ln>
                <a:solidFill>
                  <a:schemeClr val="tx1"/>
                </a:solidFill>
                <a:latin typeface="標楷體" pitchFamily="65" charset="-120"/>
                <a:ea typeface="標楷體" pitchFamily="65" charset="-120"/>
                <a:cs typeface="Arial" charset="0"/>
              </a:rPr>
              <a:t>以弗所書 </a:t>
            </a:r>
            <a:r>
              <a:rPr lang="en-US" altLang="zh-TW" sz="5400" spc="-150" dirty="0" smtClean="0">
                <a:ln w="3175">
                  <a:noFill/>
                </a:ln>
                <a:solidFill>
                  <a:schemeClr val="tx1"/>
                </a:solidFill>
                <a:latin typeface="標楷體" pitchFamily="65" charset="-120"/>
                <a:ea typeface="標楷體" pitchFamily="65" charset="-120"/>
                <a:cs typeface="Arial" charset="0"/>
              </a:rPr>
              <a:t>2</a:t>
            </a:r>
            <a:endParaRPr lang="en-US" dirty="0">
              <a:solidFill>
                <a:schemeClr val="tx1"/>
              </a:solidFill>
              <a:latin typeface="標楷體" pitchFamily="65" charset="-120"/>
              <a:ea typeface="標楷體" pitchFamily="65" charset="-120"/>
            </a:endParaRPr>
          </a:p>
        </p:txBody>
      </p:sp>
    </p:spTree>
    <p:extLst>
      <p:ext uri="{BB962C8B-B14F-4D97-AF65-F5344CB8AC3E}">
        <p14:creationId xmlns="" xmlns:p14="http://schemas.microsoft.com/office/powerpoint/2010/main" val="3770709836"/>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以弗所書 </a:t>
            </a:r>
            <a:r>
              <a:rPr lang="en-US" altLang="zh-CN" sz="5400" dirty="0" smtClean="0">
                <a:effectLst/>
                <a:latin typeface="標楷體" pitchFamily="65" charset="-120"/>
                <a:ea typeface="標楷體" pitchFamily="65" charset="-120"/>
              </a:rPr>
              <a:t>2</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09600" y="1105251"/>
            <a:ext cx="7924800" cy="3203954"/>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是與聖徒同國，</a:t>
            </a:r>
            <a:endParaRPr lang="en-US" altLang="zh-TW" sz="48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smtClean="0">
              <a:solidFill>
                <a:srgbClr val="FFFF00"/>
              </a:solidFill>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是上帝家裡的人了</a:t>
            </a:r>
            <a:r>
              <a:rPr lang="zh-TW" altLang="zh-TW" sz="4800" b="1" dirty="0" smtClean="0">
                <a:solidFill>
                  <a:srgbClr val="FFFF00"/>
                </a:solidFill>
                <a:latin typeface="標楷體" pitchFamily="65" charset="-120"/>
                <a:ea typeface="標楷體" pitchFamily="65" charset="-120"/>
              </a:rPr>
              <a:t>，</a:t>
            </a:r>
            <a:endParaRPr lang="zh-TW" altLang="en-US" sz="4800" dirty="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224377932"/>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以弗所書 </a:t>
            </a:r>
            <a:r>
              <a:rPr lang="en-US" altLang="zh-CN" sz="5400" dirty="0" smtClean="0">
                <a:effectLst/>
                <a:latin typeface="標楷體" pitchFamily="65" charset="-120"/>
                <a:ea typeface="標楷體" pitchFamily="65" charset="-120"/>
              </a:rPr>
              <a:t>2</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007709"/>
            <a:ext cx="7848600" cy="4499693"/>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並且被建造在使徒和先知的根基上，</a:t>
            </a:r>
            <a:endParaRPr lang="en-US" altLang="zh-TW" sz="4800" dirty="0" smtClean="0">
              <a:latin typeface="標楷體" pitchFamily="65" charset="-120"/>
              <a:ea typeface="標楷體" pitchFamily="65" charset="-120"/>
            </a:endParaRPr>
          </a:p>
          <a:p>
            <a:pPr marL="0" indent="0">
              <a:buNone/>
            </a:pPr>
            <a:r>
              <a:rPr lang="en-US" altLang="zh-TW" sz="4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a:solidFill>
                <a:srgbClr val="FFFF00"/>
              </a:solidFill>
              <a:latin typeface="標楷體" pitchFamily="65" charset="-120"/>
              <a:ea typeface="標楷體" pitchFamily="65" charset="-120"/>
            </a:endParaRPr>
          </a:p>
          <a:p>
            <a:pPr marL="0" indent="0">
              <a:buNone/>
            </a:pPr>
            <a:r>
              <a:rPr lang="en-US" altLang="zh-TW" sz="4800" dirty="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有基督耶穌自己為房角石</a:t>
            </a:r>
            <a:r>
              <a:rPr lang="zh-TW" altLang="zh-TW" sz="4800" b="1" dirty="0" smtClean="0">
                <a:solidFill>
                  <a:srgbClr val="FFFF00"/>
                </a:solidFill>
                <a:latin typeface="標楷體" pitchFamily="65" charset="-120"/>
                <a:ea typeface="標楷體" pitchFamily="65" charset="-120"/>
              </a:rPr>
              <a:t>，</a:t>
            </a:r>
            <a:endParaRPr lang="en-US" altLang="zh-TW" sz="4800" dirty="0" smtClean="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629691998"/>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以弗所書 </a:t>
            </a:r>
            <a:r>
              <a:rPr lang="en-US" altLang="zh-CN" sz="5400" dirty="0" smtClean="0">
                <a:effectLst/>
                <a:latin typeface="標楷體" pitchFamily="65" charset="-120"/>
                <a:ea typeface="標楷體" pitchFamily="65" charset="-120"/>
              </a:rPr>
              <a:t>2</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007709"/>
            <a:ext cx="7848600" cy="3170099"/>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各房靠他聯絡得合式，</a:t>
            </a:r>
            <a:endParaRPr lang="en-US" altLang="zh-TW" sz="4800" dirty="0" smtClean="0">
              <a:latin typeface="標楷體" pitchFamily="65" charset="-120"/>
              <a:ea typeface="標楷體" pitchFamily="65" charset="-120"/>
            </a:endParaRPr>
          </a:p>
          <a:p>
            <a:pPr marL="0" indent="0">
              <a:buNone/>
            </a:pPr>
            <a:r>
              <a:rPr lang="en-US" altLang="zh-TW" sz="4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a:solidFill>
                <a:srgbClr val="FFFF00"/>
              </a:solidFill>
              <a:latin typeface="標楷體" pitchFamily="65" charset="-120"/>
              <a:ea typeface="標楷體" pitchFamily="65" charset="-120"/>
            </a:endParaRPr>
          </a:p>
          <a:p>
            <a:pPr marL="0" indent="0">
              <a:buNone/>
            </a:pPr>
            <a:r>
              <a:rPr lang="en-US" altLang="zh-TW" sz="4800" dirty="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漸漸成為主的聖殿</a:t>
            </a:r>
            <a:r>
              <a:rPr lang="zh-TW" altLang="zh-TW" sz="4800" b="1" dirty="0" smtClean="0">
                <a:solidFill>
                  <a:srgbClr val="FFFF00"/>
                </a:solidFill>
                <a:latin typeface="標楷體" pitchFamily="65" charset="-120"/>
                <a:ea typeface="標楷體" pitchFamily="65" charset="-120"/>
              </a:rPr>
              <a:t>。</a:t>
            </a:r>
            <a:endParaRPr lang="en-US" altLang="zh-TW" sz="4800" dirty="0" smtClean="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629691998"/>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以弗所書 </a:t>
            </a:r>
            <a:r>
              <a:rPr lang="en-US" altLang="zh-CN" sz="5400" dirty="0" smtClean="0">
                <a:effectLst/>
                <a:latin typeface="標楷體" pitchFamily="65" charset="-120"/>
                <a:ea typeface="標楷體" pitchFamily="65" charset="-120"/>
              </a:rPr>
              <a:t>2</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139107"/>
            <a:ext cx="7848600" cy="4499693"/>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你們從前遠離上帝的人，</a:t>
            </a:r>
            <a:endParaRPr lang="en-US" altLang="zh-TW" sz="4800" dirty="0" smtClean="0">
              <a:latin typeface="標楷體" pitchFamily="65" charset="-120"/>
              <a:ea typeface="標楷體" pitchFamily="65" charset="-120"/>
            </a:endParaRPr>
          </a:p>
          <a:p>
            <a:pPr marL="0" indent="0">
              <a:buNone/>
            </a:pPr>
            <a:r>
              <a:rPr lang="en-US" altLang="zh-TW" sz="4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a:solidFill>
                <a:srgbClr val="FFFF00"/>
              </a:solidFill>
              <a:latin typeface="標楷體" pitchFamily="65" charset="-120"/>
              <a:ea typeface="標楷體" pitchFamily="65" charset="-120"/>
            </a:endParaRPr>
          </a:p>
          <a:p>
            <a:pPr marL="0" indent="0">
              <a:buNone/>
            </a:pPr>
            <a:r>
              <a:rPr lang="en-US" altLang="zh-TW" sz="4800" dirty="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如今卻在基督耶穌裡，靠著他的血，已經得親近了</a:t>
            </a:r>
            <a:r>
              <a:rPr lang="zh-TW" altLang="zh-TW" sz="4800" b="1" dirty="0" smtClean="0">
                <a:solidFill>
                  <a:srgbClr val="FFFF00"/>
                </a:solidFill>
                <a:latin typeface="標楷體" pitchFamily="65" charset="-120"/>
                <a:ea typeface="標楷體" pitchFamily="65" charset="-120"/>
              </a:rPr>
              <a:t>。</a:t>
            </a:r>
            <a:endParaRPr lang="en-US" altLang="zh-TW" sz="4800" dirty="0" smtClean="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629691998"/>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以弗所書 </a:t>
            </a:r>
            <a:r>
              <a:rPr lang="en-US" altLang="zh-CN" sz="5400" dirty="0" smtClean="0">
                <a:effectLst/>
                <a:latin typeface="標楷體" pitchFamily="65" charset="-120"/>
                <a:ea typeface="標楷體" pitchFamily="65" charset="-120"/>
              </a:rPr>
              <a:t>2</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09600" y="1139446"/>
            <a:ext cx="7924800" cy="3868751"/>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因他使我們和睦；</a:t>
            </a:r>
            <a:endParaRPr lang="en-US" altLang="zh-TW" sz="48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smtClean="0">
              <a:solidFill>
                <a:srgbClr val="FFFF00"/>
              </a:solidFill>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將兩下合而為一，拆毀了中間隔斷的牆</a:t>
            </a:r>
            <a:r>
              <a:rPr lang="zh-TW" altLang="zh-TW" sz="4800" b="1" dirty="0" smtClean="0">
                <a:solidFill>
                  <a:srgbClr val="FFFF00"/>
                </a:solidFill>
                <a:latin typeface="標楷體" pitchFamily="65" charset="-120"/>
                <a:ea typeface="標楷體" pitchFamily="65" charset="-120"/>
              </a:rPr>
              <a:t>。</a:t>
            </a:r>
            <a:endParaRPr lang="zh-TW" altLang="en-US" sz="4800" dirty="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224377932"/>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以弗所書 </a:t>
            </a:r>
            <a:r>
              <a:rPr lang="en-US" altLang="zh-CN" sz="5400" dirty="0" smtClean="0">
                <a:effectLst/>
                <a:latin typeface="標楷體" pitchFamily="65" charset="-120"/>
                <a:ea typeface="標楷體" pitchFamily="65" charset="-120"/>
              </a:rPr>
              <a:t>2</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083909"/>
            <a:ext cx="7848600" cy="4499693"/>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而且以自己的身體廢掉冤仇，</a:t>
            </a:r>
            <a:endParaRPr lang="en-US" altLang="zh-TW" sz="4800" dirty="0" smtClean="0">
              <a:latin typeface="標楷體" pitchFamily="65" charset="-120"/>
              <a:ea typeface="標楷體" pitchFamily="65" charset="-120"/>
            </a:endParaRPr>
          </a:p>
          <a:p>
            <a:pPr marL="0" indent="0">
              <a:buNone/>
            </a:pPr>
            <a:r>
              <a:rPr lang="en-US" altLang="zh-TW" sz="4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a:solidFill>
                <a:srgbClr val="FFFF00"/>
              </a:solidFill>
              <a:latin typeface="標楷體" pitchFamily="65" charset="-120"/>
              <a:ea typeface="標楷體" pitchFamily="65" charset="-120"/>
            </a:endParaRPr>
          </a:p>
          <a:p>
            <a:pPr marL="0" indent="0">
              <a:buNone/>
            </a:pPr>
            <a:r>
              <a:rPr lang="en-US" altLang="zh-TW" sz="4800" dirty="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就是那記在律法上的規條</a:t>
            </a:r>
            <a:r>
              <a:rPr lang="zh-TW" altLang="zh-TW" sz="4800" b="1" dirty="0" smtClean="0">
                <a:solidFill>
                  <a:srgbClr val="FFFF00"/>
                </a:solidFill>
                <a:latin typeface="標楷體" pitchFamily="65" charset="-120"/>
                <a:ea typeface="標楷體" pitchFamily="65" charset="-120"/>
              </a:rPr>
              <a:t>。</a:t>
            </a:r>
            <a:endParaRPr lang="en-US" altLang="zh-TW" sz="4800" dirty="0" smtClean="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629691998"/>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以弗所書 </a:t>
            </a:r>
            <a:r>
              <a:rPr lang="en-US" altLang="zh-CN" sz="5400" dirty="0" smtClean="0">
                <a:effectLst/>
                <a:latin typeface="標楷體" pitchFamily="65" charset="-120"/>
                <a:ea typeface="標楷體" pitchFamily="65" charset="-120"/>
              </a:rPr>
              <a:t>2</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09600" y="1105251"/>
            <a:ext cx="7924800" cy="3868751"/>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為要將兩下藉著自己造成一個新人，</a:t>
            </a:r>
            <a:endParaRPr lang="en-US" altLang="zh-TW" sz="48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smtClean="0">
              <a:solidFill>
                <a:srgbClr val="FFFF00"/>
              </a:solidFill>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如此便成就了和睦</a:t>
            </a:r>
            <a:r>
              <a:rPr lang="zh-TW" altLang="zh-TW" sz="4800" b="1" dirty="0" smtClean="0">
                <a:solidFill>
                  <a:srgbClr val="FFFF00"/>
                </a:solidFill>
                <a:latin typeface="標楷體" pitchFamily="65" charset="-120"/>
                <a:ea typeface="標楷體" pitchFamily="65" charset="-120"/>
              </a:rPr>
              <a:t>。</a:t>
            </a:r>
            <a:endParaRPr lang="zh-TW" altLang="en-US" sz="4800" dirty="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224377932"/>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以弗所書 </a:t>
            </a:r>
            <a:r>
              <a:rPr lang="en-US" altLang="zh-CN" sz="5400" dirty="0" smtClean="0">
                <a:effectLst/>
                <a:latin typeface="標楷體" pitchFamily="65" charset="-120"/>
                <a:ea typeface="標楷體" pitchFamily="65" charset="-120"/>
              </a:rPr>
              <a:t>2</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990600"/>
            <a:ext cx="7848600" cy="4499693"/>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既在十字架上滅了冤仇，</a:t>
            </a:r>
            <a:endParaRPr lang="en-US" altLang="zh-TW" sz="4800" dirty="0" smtClean="0">
              <a:latin typeface="標楷體" pitchFamily="65" charset="-120"/>
              <a:ea typeface="標楷體" pitchFamily="65" charset="-120"/>
            </a:endParaRPr>
          </a:p>
          <a:p>
            <a:pPr marL="0" indent="0">
              <a:buNone/>
            </a:pPr>
            <a:r>
              <a:rPr lang="en-US" altLang="zh-TW" sz="4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a:solidFill>
                <a:srgbClr val="FFFF00"/>
              </a:solidFill>
              <a:latin typeface="標楷體" pitchFamily="65" charset="-120"/>
              <a:ea typeface="標楷體" pitchFamily="65" charset="-120"/>
            </a:endParaRPr>
          </a:p>
          <a:p>
            <a:pPr marL="0" indent="0">
              <a:buNone/>
            </a:pPr>
            <a:r>
              <a:rPr lang="en-US" altLang="zh-TW" sz="4800" dirty="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便藉這十字架使兩下歸為一體，與上帝和好了</a:t>
            </a:r>
            <a:r>
              <a:rPr lang="zh-TW" altLang="zh-TW" sz="4800" b="1" dirty="0" smtClean="0">
                <a:solidFill>
                  <a:srgbClr val="FFFF00"/>
                </a:solidFill>
                <a:latin typeface="標楷體" pitchFamily="65" charset="-120"/>
                <a:ea typeface="標楷體" pitchFamily="65" charset="-120"/>
              </a:rPr>
              <a:t>。</a:t>
            </a:r>
            <a:endParaRPr lang="en-US" altLang="zh-TW" sz="4800" dirty="0" smtClean="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629691998"/>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以弗所書 </a:t>
            </a:r>
            <a:r>
              <a:rPr lang="en-US" altLang="zh-CN" sz="5400" dirty="0" smtClean="0">
                <a:effectLst/>
                <a:latin typeface="標楷體" pitchFamily="65" charset="-120"/>
                <a:ea typeface="標楷體" pitchFamily="65" charset="-120"/>
              </a:rPr>
              <a:t>2</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09600" y="1105251"/>
            <a:ext cx="7924800" cy="3868751"/>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並且來傳和平的福音，</a:t>
            </a:r>
            <a:endParaRPr lang="en-US" altLang="zh-TW" sz="48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smtClean="0">
              <a:solidFill>
                <a:srgbClr val="FFFF00"/>
              </a:solidFill>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給你們遠處的人，也給那近處的人</a:t>
            </a:r>
            <a:r>
              <a:rPr lang="zh-TW" altLang="zh-TW" sz="4800" b="1" dirty="0" smtClean="0">
                <a:solidFill>
                  <a:srgbClr val="FFFF00"/>
                </a:solidFill>
                <a:latin typeface="標楷體" pitchFamily="65" charset="-120"/>
                <a:ea typeface="標楷體" pitchFamily="65" charset="-120"/>
              </a:rPr>
              <a:t>。</a:t>
            </a:r>
            <a:endParaRPr lang="zh-TW" altLang="en-US" sz="4800" dirty="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224377932"/>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以弗所書 </a:t>
            </a:r>
            <a:r>
              <a:rPr lang="en-US" altLang="zh-CN" sz="5400" dirty="0" smtClean="0">
                <a:effectLst/>
                <a:latin typeface="標楷體" pitchFamily="65" charset="-120"/>
                <a:ea typeface="標楷體" pitchFamily="65" charset="-120"/>
              </a:rPr>
              <a:t>2</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007709"/>
            <a:ext cx="7848600" cy="3834896"/>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因為我們兩下藉著他被一個聖靈所感，</a:t>
            </a:r>
            <a:endParaRPr lang="en-US" altLang="zh-TW" sz="4800" dirty="0" smtClean="0">
              <a:latin typeface="標楷體" pitchFamily="65" charset="-120"/>
              <a:ea typeface="標楷體" pitchFamily="65" charset="-120"/>
            </a:endParaRPr>
          </a:p>
          <a:p>
            <a:pPr marL="0" indent="0">
              <a:buNone/>
            </a:pPr>
            <a:r>
              <a:rPr lang="en-US" altLang="zh-TW" sz="4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a:solidFill>
                <a:srgbClr val="FFFF00"/>
              </a:solidFill>
              <a:latin typeface="標楷體" pitchFamily="65" charset="-120"/>
              <a:ea typeface="標楷體" pitchFamily="65" charset="-120"/>
            </a:endParaRPr>
          </a:p>
          <a:p>
            <a:pPr marL="0" indent="0">
              <a:buNone/>
            </a:pPr>
            <a:r>
              <a:rPr lang="en-US" altLang="zh-TW" sz="4800" dirty="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得以進到父面前</a:t>
            </a:r>
            <a:r>
              <a:rPr lang="zh-TW" altLang="zh-TW" sz="4800" b="1" dirty="0" smtClean="0">
                <a:solidFill>
                  <a:srgbClr val="FFFF00"/>
                </a:solidFill>
                <a:latin typeface="標楷體" pitchFamily="65" charset="-120"/>
                <a:ea typeface="標楷體" pitchFamily="65" charset="-120"/>
              </a:rPr>
              <a:t>。</a:t>
            </a:r>
            <a:endParaRPr lang="en-US" altLang="zh-TW" sz="4800" dirty="0" smtClean="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629691998"/>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以弗所書 </a:t>
            </a:r>
            <a:r>
              <a:rPr lang="en-US" altLang="zh-CN" sz="5400" dirty="0" smtClean="0">
                <a:effectLst/>
                <a:latin typeface="標楷體" pitchFamily="65" charset="-120"/>
                <a:ea typeface="標楷體" pitchFamily="65" charset="-120"/>
              </a:rPr>
              <a:t>2</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09600" y="990600"/>
            <a:ext cx="7924800" cy="3203954"/>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這樣，你們不再作外人</a:t>
            </a:r>
            <a:r>
              <a:rPr lang="zh-TW" altLang="zh-TW" sz="4800" b="1" dirty="0" smtClean="0">
                <a:latin typeface="標楷體" pitchFamily="65" charset="-120"/>
                <a:ea typeface="標楷體" pitchFamily="65" charset="-120"/>
              </a:rPr>
              <a:t>，</a:t>
            </a:r>
            <a:endParaRPr lang="en-US" altLang="zh-TW" sz="48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smtClean="0">
              <a:solidFill>
                <a:srgbClr val="FFFF00"/>
              </a:solidFill>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不再作客旅</a:t>
            </a:r>
            <a:r>
              <a:rPr lang="zh-TW" altLang="zh-TW" sz="4800" b="1" dirty="0" smtClean="0">
                <a:solidFill>
                  <a:srgbClr val="FFFF00"/>
                </a:solidFill>
                <a:latin typeface="標楷體" pitchFamily="65" charset="-120"/>
                <a:ea typeface="標楷體" pitchFamily="65" charset="-120"/>
              </a:rPr>
              <a:t>，</a:t>
            </a:r>
            <a:endParaRPr lang="zh-TW" altLang="en-US" sz="4800" dirty="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224377932"/>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747</TotalTime>
  <Words>1713</Words>
  <Application>Microsoft Office PowerPoint</Application>
  <PresentationFormat>On-screen Show (4:3)</PresentationFormat>
  <Paragraphs>116</Paragraphs>
  <Slides>12</Slides>
  <Notes>12</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1_Purple Template 1 Trebuchet</vt:lpstr>
      <vt:lpstr>White with Courier font for code slides</vt:lpstr>
      <vt:lpstr>啟應</vt:lpstr>
      <vt:lpstr>啟應-以弗所書 2</vt:lpstr>
      <vt:lpstr>啟應-以弗所書 2</vt:lpstr>
      <vt:lpstr>啟應-以弗所書 2</vt:lpstr>
      <vt:lpstr>啟應-以弗所書 2</vt:lpstr>
      <vt:lpstr>啟應-以弗所書 2</vt:lpstr>
      <vt:lpstr>啟應-以弗所書 2</vt:lpstr>
      <vt:lpstr>啟應-以弗所書 2</vt:lpstr>
      <vt:lpstr>啟應-以弗所書 2</vt:lpstr>
      <vt:lpstr>啟應-以弗所書 2</vt:lpstr>
      <vt:lpstr>啟應-以弗所書 2</vt:lpstr>
      <vt:lpstr>啟應-以弗所書 2</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167</cp:revision>
  <dcterms:created xsi:type="dcterms:W3CDTF">2015-02-07T13:24:58Z</dcterms:created>
  <dcterms:modified xsi:type="dcterms:W3CDTF">2017-04-28T02:14:00Z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