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299" r:id="rId5"/>
    <p:sldId id="300" r:id="rId6"/>
    <p:sldId id="301" r:id="rId7"/>
    <p:sldId id="302" r:id="rId8"/>
    <p:sldId id="303" r:id="rId9"/>
    <p:sldId id="304" r:id="rId10"/>
    <p:sldId id="305" r:id="rId11"/>
    <p:sldId id="306" r:id="rId12"/>
    <p:sldId id="307" r:id="rId13"/>
    <p:sldId id="308" r:id="rId14"/>
    <p:sldId id="30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腓立比書 </a:t>
            </a:r>
            <a:r>
              <a:rPr lang="en-US" altLang="zh-TW" sz="5400" spc="-150" dirty="0" smtClean="0">
                <a:ln w="3175">
                  <a:noFill/>
                </a:ln>
                <a:solidFill>
                  <a:schemeClr val="tx1"/>
                </a:solidFill>
                <a:latin typeface="標楷體" pitchFamily="65" charset="-120"/>
                <a:ea typeface="標楷體" pitchFamily="65" charset="-120"/>
                <a:cs typeface="Arial" charset="0"/>
              </a:rPr>
              <a:t>2</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就自己卑微，存心順服</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以至於死，且死在十字架上</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所以，上帝將他升為至高，</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又賜給他那超乎萬名之上的名</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531222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叫一切在天上的、地上的，和地底下的，</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a:t>
            </a:r>
            <a:r>
              <a:rPr lang="zh-TW" altLang="zh-TW" sz="4800" dirty="0" smtClean="0">
                <a:solidFill>
                  <a:srgbClr val="FFFF00"/>
                </a:solidFill>
                <a:latin typeface="標楷體" pitchFamily="65" charset="-120"/>
                <a:ea typeface="標楷體" pitchFamily="65" charset="-120"/>
              </a:rPr>
              <a:t>耶穌的名無不屈膝</a:t>
            </a:r>
            <a:r>
              <a:rPr lang="zh-TW" altLang="zh-TW" sz="4800" b="1" dirty="0" smtClean="0">
                <a:solidFill>
                  <a:srgbClr val="FFFF00"/>
                </a:solidFill>
                <a:latin typeface="標楷體" pitchFamily="65" charset="-120"/>
                <a:ea typeface="標楷體" pitchFamily="65" charset="-120"/>
              </a:rPr>
              <a:t>，</a:t>
            </a:r>
            <a:endParaRPr lang="en-US" altLang="zh-TW" sz="4800" b="1"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00B050"/>
                </a:solidFill>
                <a:latin typeface="標楷體" pitchFamily="65" charset="-120"/>
                <a:ea typeface="標楷體" pitchFamily="65" charset="-120"/>
              </a:rPr>
              <a:t>【</a:t>
            </a:r>
            <a:r>
              <a:rPr lang="zh-TW" altLang="en-US" sz="4800" dirty="0" smtClean="0">
                <a:solidFill>
                  <a:srgbClr val="00B050"/>
                </a:solidFill>
                <a:latin typeface="標楷體" pitchFamily="65" charset="-120"/>
                <a:ea typeface="標楷體" pitchFamily="65" charset="-120"/>
              </a:rPr>
              <a:t>齊</a:t>
            </a:r>
            <a:r>
              <a:rPr lang="en-US" altLang="zh-TW" sz="4800" dirty="0" smtClean="0">
                <a:solidFill>
                  <a:srgbClr val="00B050"/>
                </a:solidFill>
                <a:latin typeface="標楷體" pitchFamily="65" charset="-120"/>
                <a:ea typeface="標楷體" pitchFamily="65" charset="-120"/>
              </a:rPr>
              <a:t>】</a:t>
            </a:r>
            <a:r>
              <a:rPr lang="zh-TW" altLang="zh-TW" sz="4800" dirty="0" smtClean="0">
                <a:solidFill>
                  <a:srgbClr val="00B050"/>
                </a:solidFill>
                <a:latin typeface="標楷體" pitchFamily="65" charset="-120"/>
                <a:ea typeface="標楷體" pitchFamily="65" charset="-120"/>
              </a:rPr>
              <a:t>無不口稱「耶穌基督為主」，使榮耀歸與父上帝</a:t>
            </a:r>
            <a:r>
              <a:rPr lang="zh-TW" altLang="zh-TW" sz="4800" b="1" dirty="0" smtClean="0">
                <a:solidFill>
                  <a:srgbClr val="00B050"/>
                </a:solidFill>
                <a:latin typeface="標楷體" pitchFamily="65" charset="-120"/>
                <a:ea typeface="標楷體" pitchFamily="65" charset="-120"/>
              </a:rPr>
              <a:t>。</a:t>
            </a:r>
            <a:endParaRPr lang="en-US" altLang="zh-TW" sz="4800" dirty="0" smtClean="0">
              <a:solidFill>
                <a:srgbClr val="00B05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所以，在基督裡若有甚麼勸勉；</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愛心有甚麼安慰</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39446"/>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聖靈有甚麼交通；</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心中有甚麼慈悲憐憫</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83909"/>
            <a:ext cx="7848600" cy="317009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你們就要意念相同，</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愛心相同</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有一樣的心思，</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有一樣的意念，使我的喜樂可以滿足</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990600"/>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凡事不可結黨，不可貪圖虛浮的榮耀；</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只要存心謙卑，各人看別人比自己強</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各人不要單顧自己的事，</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也要顧別人的事</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516449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你們當以基督耶穌的心為心：</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他本有上帝的形像，不以自己與上帝同等為強奪的</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腓立比書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990600"/>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反倒虛己，取了奴僕的形像，</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成為人的樣式</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754</TotalTime>
  <Words>1728</Words>
  <Application>Microsoft Office PowerPoint</Application>
  <PresentationFormat>On-screen Show (4:3)</PresentationFormat>
  <Paragraphs>117</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vt:lpstr>
      <vt:lpstr>啟應-腓立比書 2</vt:lpstr>
      <vt:lpstr>啟應-腓立比書 2</vt:lpstr>
      <vt:lpstr>啟應-腓立比書 2</vt:lpstr>
      <vt:lpstr>啟應-腓立比書 2</vt:lpstr>
      <vt:lpstr>啟應-腓立比書 2</vt:lpstr>
      <vt:lpstr>啟應-腓立比書 2</vt:lpstr>
      <vt:lpstr>啟應-腓立比書 2</vt:lpstr>
      <vt:lpstr>啟應-腓立比書 2</vt:lpstr>
      <vt:lpstr>啟應-腓立比書 2</vt:lpstr>
      <vt:lpstr>啟應-腓立比書 2</vt:lpstr>
      <vt:lpstr>啟應-腓立比書 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168</cp:revision>
  <dcterms:created xsi:type="dcterms:W3CDTF">2015-02-07T13:24:58Z</dcterms:created>
  <dcterms:modified xsi:type="dcterms:W3CDTF">2017-05-02T01:23:57Z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