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80" r:id="rId4"/>
    <p:sldId id="299" r:id="rId5"/>
    <p:sldId id="300" r:id="rId6"/>
    <p:sldId id="301" r:id="rId7"/>
    <p:sldId id="302" r:id="rId8"/>
    <p:sldId id="303" r:id="rId9"/>
    <p:sldId id="304" r:id="rId10"/>
    <p:sldId id="305" r:id="rId11"/>
    <p:sldId id="306" r:id="rId12"/>
    <p:sldId id="307" r:id="rId13"/>
    <p:sldId id="308" r:id="rId14"/>
    <p:sldId id="30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4" y="-6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5/16/2017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7:30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7:35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7:35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7:36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7:32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7:33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7:33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7:33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7:34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7:34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7:35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7:35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標楷體" pitchFamily="65" charset="-120"/>
                <a:ea typeface="標楷體" pitchFamily="65" charset="-120"/>
              </a:rPr>
              <a:t>啟應</a:t>
            </a:r>
            <a:endParaRPr lang="zh-TW" altLang="en-US" u="sng" dirty="0">
              <a:effectLst/>
              <a:latin typeface="標楷體" pitchFamily="65" charset="-120"/>
              <a:ea typeface="標楷體" pitchFamily="65" charset="-120"/>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標楷體" pitchFamily="65" charset="-120"/>
                <a:ea typeface="標楷體" pitchFamily="65" charset="-120"/>
                <a:cs typeface="Arial" charset="0"/>
              </a:rPr>
              <a:t>希伯來書 </a:t>
            </a:r>
            <a:r>
              <a:rPr lang="en-US" altLang="zh-TW" sz="5400" spc="-150" dirty="0" smtClean="0">
                <a:ln w="3175">
                  <a:noFill/>
                </a:ln>
                <a:solidFill>
                  <a:schemeClr val="tx1"/>
                </a:solidFill>
                <a:latin typeface="標楷體" pitchFamily="65" charset="-120"/>
                <a:ea typeface="標楷體" pitchFamily="65" charset="-120"/>
                <a:cs typeface="Arial" charset="0"/>
              </a:rPr>
              <a:t>11</a:t>
            </a:r>
            <a:endParaRPr lang="en-US" dirty="0">
              <a:solidFill>
                <a:schemeClr val="tx1"/>
              </a:solidFill>
              <a:latin typeface="標楷體" pitchFamily="65" charset="-120"/>
              <a:ea typeface="標楷體" pitchFamily="65" charset="-120"/>
            </a:endParaRPr>
          </a:p>
        </p:txBody>
      </p:sp>
    </p:spTree>
    <p:extLst>
      <p:ext uri="{BB962C8B-B14F-4D97-AF65-F5344CB8AC3E}">
        <p14:creationId xmlns="" xmlns:p14="http://schemas.microsoft.com/office/powerpoint/2010/main" val="37707098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希伯來書 </a:t>
            </a:r>
            <a:r>
              <a:rPr lang="en-US" altLang="zh-CN" sz="5400" dirty="0" smtClean="0">
                <a:effectLst/>
                <a:latin typeface="標楷體" pitchFamily="65" charset="-120"/>
                <a:ea typeface="標楷體" pitchFamily="65" charset="-120"/>
              </a:rPr>
              <a:t>11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因此就定了那世代的罪，</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自己也承受了那從信而來的義</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希伯來書 </a:t>
            </a:r>
            <a:r>
              <a:rPr lang="en-US" altLang="zh-CN" sz="5400" dirty="0" smtClean="0">
                <a:effectLst/>
                <a:latin typeface="標楷體" pitchFamily="65" charset="-120"/>
                <a:ea typeface="標楷體" pitchFamily="65" charset="-120"/>
              </a:rPr>
              <a:t>11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亞伯拉罕因著信，蒙召的時候就遵命出去，</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出去的時候，還不知往哪裡去</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希伯來書 </a:t>
            </a:r>
            <a:r>
              <a:rPr lang="en-US" altLang="zh-CN" sz="5400" dirty="0" smtClean="0">
                <a:effectLst/>
                <a:latin typeface="標楷體" pitchFamily="65" charset="-120"/>
                <a:ea typeface="標楷體" pitchFamily="65" charset="-120"/>
              </a:rPr>
              <a:t>11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因為上帝給我們預備了更美的事</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因為上帝給我們預備了更美的事</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希伯來書 </a:t>
            </a:r>
            <a:r>
              <a:rPr lang="en-US" altLang="zh-CN" sz="5400" dirty="0" smtClean="0">
                <a:effectLst/>
                <a:latin typeface="標楷體" pitchFamily="65" charset="-120"/>
                <a:ea typeface="標楷體" pitchFamily="65" charset="-120"/>
              </a:rPr>
              <a:t>11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信就是所望之事的實底，是未見之事的確據。</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古人在這信上得了美好的證據</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希伯來書 </a:t>
            </a:r>
            <a:r>
              <a:rPr lang="en-US" altLang="zh-CN" sz="5400" dirty="0" smtClean="0">
                <a:effectLst/>
                <a:latin typeface="標楷體" pitchFamily="65" charset="-120"/>
                <a:ea typeface="標楷體" pitchFamily="65" charset="-120"/>
              </a:rPr>
              <a:t>11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39446"/>
            <a:ext cx="7924800" cy="453354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我們因著信，就知道諸世界是藉上帝話造成的；</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這樣，所看見的，並不是從顯然之物造出來的</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希伯來書 </a:t>
            </a:r>
            <a:r>
              <a:rPr lang="en-US" altLang="zh-CN" sz="5400" dirty="0" smtClean="0">
                <a:effectLst/>
                <a:latin typeface="標楷體" pitchFamily="65" charset="-120"/>
                <a:ea typeface="標楷體" pitchFamily="65" charset="-120"/>
              </a:rPr>
              <a:t>11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83909"/>
            <a:ext cx="7848600" cy="516449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亞伯因著信，獻祭與上帝，比該隱所獻的更美；</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因此便得了稱義的見證，就是上帝指他禮物作的見證</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希伯來書 </a:t>
            </a:r>
            <a:r>
              <a:rPr lang="en-US" altLang="zh-CN" sz="5400" dirty="0" smtClean="0">
                <a:effectLst/>
                <a:latin typeface="標楷體" pitchFamily="65" charset="-120"/>
                <a:ea typeface="標楷體" pitchFamily="65" charset="-120"/>
              </a:rPr>
              <a:t>11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203954"/>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他雖然死了，</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卻因這信，仍舊說話</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希伯來書 </a:t>
            </a:r>
            <a:r>
              <a:rPr lang="en-US" altLang="zh-CN" sz="5400" dirty="0" smtClean="0">
                <a:effectLst/>
                <a:latin typeface="標楷體" pitchFamily="65" charset="-120"/>
                <a:ea typeface="標楷體" pitchFamily="65" charset="-120"/>
              </a:rPr>
              <a:t>11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990600"/>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以諾因著信，被接去，不至於見死。</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人也找不著他，因為上帝已經把他接去了</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希伯來書 </a:t>
            </a:r>
            <a:r>
              <a:rPr lang="en-US" altLang="zh-CN" sz="5400" dirty="0" smtClean="0">
                <a:effectLst/>
                <a:latin typeface="標楷體" pitchFamily="65" charset="-120"/>
                <a:ea typeface="標楷體" pitchFamily="65" charset="-120"/>
              </a:rPr>
              <a:t>11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453354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只是他被接去以先，已經得了上帝喜悅他的明證。</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人非有信，就不能得上帝的喜悅</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希伯來書 </a:t>
            </a:r>
            <a:r>
              <a:rPr lang="en-US" altLang="zh-CN" sz="5400" dirty="0" smtClean="0">
                <a:effectLst/>
                <a:latin typeface="標楷體" pitchFamily="65" charset="-120"/>
                <a:ea typeface="標楷體" pitchFamily="65" charset="-120"/>
              </a:rPr>
              <a:t>11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531222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因為到上帝面前來的人必須信有上帝，</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且信他賞賜那尋求他的人</a:t>
            </a:r>
            <a:r>
              <a:rPr lang="zh-TW" altLang="zh-TW" sz="4800" b="1" dirty="0" smtClean="0">
                <a:solidFill>
                  <a:srgbClr val="FFFF00"/>
                </a:solidFill>
                <a:latin typeface="標楷體" pitchFamily="65" charset="-120"/>
                <a:ea typeface="標楷體" pitchFamily="65" charset="-120"/>
              </a:rPr>
              <a:t>。</a:t>
            </a:r>
            <a:endParaRPr lang="zh-TW" altLang="zh-TW" sz="4800" dirty="0" smtClean="0">
              <a:solidFill>
                <a:srgbClr val="FFFF00"/>
              </a:solidFill>
              <a:latin typeface="標楷體" pitchFamily="65" charset="-120"/>
              <a:ea typeface="標楷體" pitchFamily="65" charset="-120"/>
            </a:endParaRPr>
          </a:p>
          <a:p>
            <a:pPr marL="0" indent="0">
              <a:buNone/>
            </a:pP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希伯來書 </a:t>
            </a:r>
            <a:r>
              <a:rPr lang="en-US" altLang="zh-CN" sz="5400" dirty="0" smtClean="0">
                <a:effectLst/>
                <a:latin typeface="標楷體" pitchFamily="65" charset="-120"/>
                <a:ea typeface="標楷體" pitchFamily="65" charset="-120"/>
              </a:rPr>
              <a:t>11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990600"/>
            <a:ext cx="7924800" cy="453354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挪亞因著信，既蒙上帝指示他未見的事。</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動了敬畏的心，預備了一隻方舟，使他全家得救</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761</TotalTime>
  <Words>1805</Words>
  <Application>Microsoft Office PowerPoint</Application>
  <PresentationFormat>On-screen Show (4:3)</PresentationFormat>
  <Paragraphs>116</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1_Purple Template 1 Trebuchet</vt:lpstr>
      <vt:lpstr>White with Courier font for code slides</vt:lpstr>
      <vt:lpstr>啟應</vt:lpstr>
      <vt:lpstr>啟應-希伯來書 11</vt:lpstr>
      <vt:lpstr>啟應-希伯來書 11</vt:lpstr>
      <vt:lpstr>啟應-希伯來書 11</vt:lpstr>
      <vt:lpstr>啟應-希伯來書 11</vt:lpstr>
      <vt:lpstr>啟應-希伯來書 11</vt:lpstr>
      <vt:lpstr>啟應-希伯來書 11</vt:lpstr>
      <vt:lpstr>啟應-希伯來書 11</vt:lpstr>
      <vt:lpstr>啟應-希伯來書 11</vt:lpstr>
      <vt:lpstr>啟應-希伯來書 11</vt:lpstr>
      <vt:lpstr>啟應-希伯來書 11</vt:lpstr>
      <vt:lpstr>啟應-希伯來書 11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169</cp:revision>
  <dcterms:created xsi:type="dcterms:W3CDTF">2015-02-07T13:24:58Z</dcterms:created>
  <dcterms:modified xsi:type="dcterms:W3CDTF">2017-05-16T23:37:40Z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