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44" y="-9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雅各書 </a:t>
            </a:r>
            <a:r>
              <a:rPr lang="en-US" altLang="zh-TW" sz="5400" spc="-150" dirty="0" smtClean="0">
                <a:ln w="3175">
                  <a:noFill/>
                </a:ln>
                <a:solidFill>
                  <a:schemeClr val="tx1"/>
                </a:solidFill>
                <a:latin typeface="標楷體" pitchFamily="65" charset="-120"/>
                <a:ea typeface="標楷體" pitchFamily="65" charset="-120"/>
                <a:cs typeface="Arial" charset="0"/>
              </a:rPr>
              <a:t>1</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看見，走後，</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隨即忘了他的相貌如何</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惟有詳細察看那全備、</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使人自由之律法的，</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並且時常如此，</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這人既不是聽了就忘</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乃是實在行出來</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就在他所行的事上必然得福</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若有人自以為虔誠，</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卻不勒住他的舌頭</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反欺哄自己的心，</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這人的虔誠是虛的</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在上帝我們的父面前，</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那清潔沒有玷污的虔誠</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就是看顧在患難中的孤兒寡婦，</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並且保守自己不沾染世俗</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我親愛的弟兄們，</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不要看錯了。</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各樣美善的恩賜和各樣全備的賞賜都是從上頭來的，</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從</a:t>
            </a:r>
            <a:r>
              <a:rPr lang="zh-TW" altLang="zh-TW" sz="4800" dirty="0" smtClean="0">
                <a:solidFill>
                  <a:srgbClr val="FFFF00"/>
                </a:solidFill>
                <a:latin typeface="標楷體" pitchFamily="65" charset="-120"/>
                <a:ea typeface="標楷體" pitchFamily="65" charset="-120"/>
              </a:rPr>
              <a:t>眾光之父那裡降下來的</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在他並沒有改變，</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也沒有轉動的影兒。</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他按自己的旨意，用真道生了我們</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叫我們在他所造的萬物中好像初熟的果子</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5059847"/>
          </a:xfrm>
        </p:spPr>
        <p:txBody>
          <a:bodyPr/>
          <a:lstStyle/>
          <a:p>
            <a:pPr marL="0" indent="0" algn="ctr">
              <a:buNone/>
            </a:pPr>
            <a:r>
              <a:rPr lang="zh-TW" altLang="en-US" sz="4000" u="sng" dirty="0" smtClean="0">
                <a:latin typeface="標楷體" pitchFamily="65" charset="-120"/>
                <a:ea typeface="標楷體" pitchFamily="65" charset="-120"/>
              </a:rPr>
              <a:t>司會</a:t>
            </a:r>
            <a:endParaRPr lang="en-US" altLang="zh-TW" sz="4000" dirty="0" smtClean="0">
              <a:latin typeface="標楷體" pitchFamily="65" charset="-120"/>
              <a:ea typeface="標楷體" pitchFamily="65" charset="-120"/>
            </a:endParaRPr>
          </a:p>
          <a:p>
            <a:pPr marL="0" indent="0">
              <a:buNone/>
            </a:pP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啟</a:t>
            </a:r>
            <a:r>
              <a:rPr lang="en-US" altLang="zh-TW" sz="4000" dirty="0" smtClean="0">
                <a:latin typeface="標楷體" pitchFamily="65" charset="-120"/>
                <a:ea typeface="標楷體" pitchFamily="65" charset="-120"/>
              </a:rPr>
              <a:t>】</a:t>
            </a:r>
            <a:r>
              <a:rPr lang="zh-TW" altLang="zh-TW" sz="4000" dirty="0" smtClean="0">
                <a:latin typeface="標楷體" pitchFamily="65" charset="-120"/>
                <a:ea typeface="標楷體" pitchFamily="65" charset="-120"/>
              </a:rPr>
              <a:t>我親愛的弟兄們，這是你們所知道的！</a:t>
            </a:r>
            <a:endParaRPr lang="en-US" altLang="zh-TW" sz="40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000" u="sng" dirty="0" smtClean="0">
                <a:solidFill>
                  <a:srgbClr val="FFFF00"/>
                </a:solidFill>
                <a:latin typeface="標楷體" pitchFamily="65" charset="-120"/>
                <a:ea typeface="標楷體" pitchFamily="65" charset="-120"/>
              </a:rPr>
              <a:t>會眾</a:t>
            </a:r>
            <a:endParaRPr lang="zh-TW" altLang="en-US" sz="4000" dirty="0">
              <a:solidFill>
                <a:srgbClr val="FFFF00"/>
              </a:solidFill>
              <a:latin typeface="標楷體" pitchFamily="65" charset="-120"/>
              <a:ea typeface="標楷體" pitchFamily="65" charset="-120"/>
            </a:endParaRPr>
          </a:p>
          <a:p>
            <a:pPr marL="0" indent="0">
              <a:buNone/>
            </a:pPr>
            <a:r>
              <a:rPr lang="en-US" altLang="zh-TW" sz="4000" dirty="0">
                <a:solidFill>
                  <a:srgbClr val="FFFF00"/>
                </a:solidFill>
                <a:latin typeface="標楷體" pitchFamily="65" charset="-120"/>
                <a:ea typeface="標楷體" pitchFamily="65" charset="-120"/>
              </a:rPr>
              <a:t>【</a:t>
            </a:r>
            <a:r>
              <a:rPr lang="zh-TW" altLang="en-US" sz="4000" dirty="0" smtClean="0">
                <a:solidFill>
                  <a:srgbClr val="FFFF00"/>
                </a:solidFill>
                <a:latin typeface="標楷體" pitchFamily="65" charset="-120"/>
                <a:ea typeface="標楷體" pitchFamily="65" charset="-120"/>
              </a:rPr>
              <a:t>應</a:t>
            </a:r>
            <a:r>
              <a:rPr lang="en-US" altLang="zh-TW" sz="4000" dirty="0" smtClean="0">
                <a:solidFill>
                  <a:srgbClr val="FFFF00"/>
                </a:solidFill>
                <a:latin typeface="標楷體" pitchFamily="65" charset="-120"/>
                <a:ea typeface="標楷體" pitchFamily="65" charset="-120"/>
              </a:rPr>
              <a:t>】</a:t>
            </a:r>
            <a:r>
              <a:rPr lang="zh-TW" altLang="zh-TW" sz="4000" dirty="0" smtClean="0">
                <a:solidFill>
                  <a:srgbClr val="FFFF00"/>
                </a:solidFill>
                <a:latin typeface="標楷體" pitchFamily="65" charset="-120"/>
                <a:ea typeface="標楷體" pitchFamily="65" charset="-120"/>
              </a:rPr>
              <a:t>但你們各人要快快地聽，慢慢地說，慢慢地動怒</a:t>
            </a:r>
            <a:r>
              <a:rPr lang="zh-TW" altLang="zh-TW" sz="4000" b="1" dirty="0" smtClean="0">
                <a:solidFill>
                  <a:srgbClr val="FFFF00"/>
                </a:solidFill>
                <a:latin typeface="標楷體" pitchFamily="65" charset="-120"/>
                <a:ea typeface="標楷體" pitchFamily="65" charset="-120"/>
              </a:rPr>
              <a:t>；</a:t>
            </a:r>
            <a:endParaRPr lang="en-US" altLang="zh-TW" sz="4000" b="1" dirty="0" smtClean="0">
              <a:solidFill>
                <a:srgbClr val="FFFF00"/>
              </a:solidFill>
              <a:latin typeface="標楷體" pitchFamily="65" charset="-120"/>
              <a:ea typeface="標楷體" pitchFamily="65" charset="-120"/>
            </a:endParaRPr>
          </a:p>
          <a:p>
            <a:pPr marL="0" indent="0">
              <a:buNone/>
            </a:pPr>
            <a:r>
              <a:rPr lang="zh-TW" altLang="en-US" sz="400" b="1" dirty="0" smtClean="0">
                <a:solidFill>
                  <a:srgbClr val="FFFF00"/>
                </a:solidFill>
                <a:latin typeface="標楷體" pitchFamily="65" charset="-120"/>
                <a:ea typeface="標楷體" pitchFamily="65" charset="-120"/>
              </a:rPr>
              <a:t>  </a:t>
            </a:r>
            <a:endParaRPr lang="en-US" altLang="zh-TW" sz="400" b="1" dirty="0" smtClean="0">
              <a:solidFill>
                <a:srgbClr val="FFFF00"/>
              </a:solidFill>
              <a:latin typeface="標楷體" pitchFamily="65" charset="-120"/>
              <a:ea typeface="標楷體" pitchFamily="65" charset="-120"/>
            </a:endParaRPr>
          </a:p>
          <a:p>
            <a:pPr marL="0" indent="0">
              <a:buNone/>
            </a:pPr>
            <a:r>
              <a:rPr lang="zh-TW" altLang="zh-TW" sz="4000" dirty="0" smtClean="0">
                <a:solidFill>
                  <a:srgbClr val="FF0000"/>
                </a:solidFill>
                <a:latin typeface="標楷體" pitchFamily="65" charset="-120"/>
                <a:ea typeface="標楷體" pitchFamily="65" charset="-120"/>
              </a:rPr>
              <a:t>【齊】因為人的怒氣並不成就上帝的義。</a:t>
            </a:r>
            <a:endParaRPr lang="en-US" altLang="zh-TW" sz="4000" dirty="0" smtClean="0">
              <a:solidFill>
                <a:srgbClr val="FF00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519834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所</a:t>
            </a:r>
            <a:r>
              <a:rPr lang="zh-TW" altLang="zh-TW" sz="4800" dirty="0" smtClean="0">
                <a:latin typeface="標楷體" pitchFamily="65" charset="-120"/>
                <a:ea typeface="標楷體" pitchFamily="65" charset="-120"/>
              </a:rPr>
              <a:t>以，你們要脫去一切的污穢和盈餘的邪惡；</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存溫柔的心領受那所栽種的道，就是能救你們靈魂的道</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64742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只是你們要行道，</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不要單單聽道，自己欺哄自己</a:t>
            </a:r>
            <a:r>
              <a:rPr lang="zh-TW" altLang="zh-TW" sz="4800" b="1" dirty="0" smtClean="0">
                <a:solidFill>
                  <a:srgbClr val="FFFF00"/>
                </a:solidFill>
                <a:latin typeface="標楷體" pitchFamily="65" charset="-120"/>
                <a:ea typeface="標楷體" pitchFamily="65" charset="-120"/>
              </a:rPr>
              <a:t>。</a:t>
            </a:r>
            <a:endParaRPr lang="zh-TW" altLang="zh-TW" sz="4800" dirty="0" smtClean="0">
              <a:solidFill>
                <a:srgbClr val="FFFF00"/>
              </a:solidFill>
              <a:latin typeface="標楷體" pitchFamily="65" charset="-120"/>
              <a:ea typeface="標楷體" pitchFamily="65" charset="-120"/>
            </a:endParaRPr>
          </a:p>
          <a:p>
            <a:pPr marL="0" indent="0">
              <a:buNone/>
            </a:pP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雅各書 </a:t>
            </a:r>
            <a:r>
              <a:rPr lang="en-US" altLang="zh-CN" sz="5400" dirty="0" smtClean="0">
                <a:effectLst/>
                <a:latin typeface="標楷體" pitchFamily="65" charset="-120"/>
                <a:ea typeface="標楷體" pitchFamily="65" charset="-120"/>
              </a:rPr>
              <a:t>1</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因為聽道而不行道的，</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就像人對著鏡子看自己本來的面目</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779</TotalTime>
  <Words>2432</Words>
  <Application>Microsoft Office PowerPoint</Application>
  <PresentationFormat>On-screen Show (4:3)</PresentationFormat>
  <Paragraphs>168</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lpstr>啟應-雅各書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172</cp:revision>
  <dcterms:created xsi:type="dcterms:W3CDTF">2015-02-07T13:24:58Z</dcterms:created>
  <dcterms:modified xsi:type="dcterms:W3CDTF">2017-05-25T23:13:52Z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