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8" r:id="rId4"/>
    <p:sldId id="289" r:id="rId5"/>
    <p:sldId id="290" r:id="rId6"/>
    <p:sldId id="291" r:id="rId7"/>
    <p:sldId id="292" r:id="rId8"/>
    <p:sldId id="293" r:id="rId9"/>
    <p:sldId id="294" r:id="rId10"/>
    <p:sldId id="295" r:id="rId11"/>
    <p:sldId id="296" r:id="rId12"/>
    <p:sldId id="280" r:id="rId13"/>
    <p:sldId id="260" r:id="rId14"/>
    <p:sldId id="281" r:id="rId15"/>
    <p:sldId id="282" r:id="rId16"/>
    <p:sldId id="283" r:id="rId17"/>
    <p:sldId id="284" r:id="rId18"/>
    <p:sldId id="285" r:id="rId19"/>
    <p:sldId id="286"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1766"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515272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847954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326900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777597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1240006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4261749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1796381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51527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84795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32690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777597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240006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426174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10:40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796381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啟應文 </a:t>
            </a:r>
            <a:r>
              <a:rPr altLang="zh-TW"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華語</a:t>
            </a:r>
            <a:r>
              <a:rPr altLang="zh-TW"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申命記</a:t>
            </a:r>
            <a:r>
              <a:rPr lang="zh-TW" altLang="en-US" dirty="0" smtClean="0">
                <a:effectLst/>
                <a:latin typeface="楷体" panose="02010609060101010101" pitchFamily="49" charset="-122"/>
                <a:ea typeface="楷体" panose="02010609060101010101" pitchFamily="49" charset="-122"/>
              </a:rPr>
              <a:t> </a:t>
            </a:r>
            <a:r>
              <a:rPr lang="en-US" altLang="zh-CN" dirty="0" smtClean="0">
                <a:effectLst/>
                <a:latin typeface="楷体" panose="02010609060101010101" pitchFamily="49" charset="-122"/>
                <a:ea typeface="楷体" panose="02010609060101010101" pitchFamily="49" charset="-122"/>
              </a:rPr>
              <a:t>6:3-9</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啟應文 </a:t>
            </a:r>
            <a:r>
              <a:rPr altLang="zh-TW"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台語</a:t>
            </a:r>
            <a:r>
              <a:rPr altLang="zh-TW"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申命記</a:t>
            </a:r>
            <a:r>
              <a:rPr lang="zh-TW" altLang="en-US" dirty="0" smtClean="0">
                <a:effectLst/>
                <a:latin typeface="楷体" panose="02010609060101010101" pitchFamily="49" charset="-122"/>
                <a:ea typeface="楷体" panose="02010609060101010101" pitchFamily="49" charset="-122"/>
              </a:rPr>
              <a:t> </a:t>
            </a:r>
            <a:r>
              <a:rPr lang="en-US" altLang="zh-CN" dirty="0" smtClean="0">
                <a:effectLst/>
                <a:latin typeface="楷体" panose="02010609060101010101" pitchFamily="49" charset="-122"/>
                <a:ea typeface="楷体" panose="02010609060101010101" pitchFamily="49" charset="-122"/>
              </a:rPr>
              <a:t>6:3-9</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zh-TW" altLang="en-US" sz="5400" dirty="0" smtClean="0">
                <a:effectLst/>
                <a:latin typeface="楷体" panose="02010609060101010101" pitchFamily="49" charset="-122"/>
                <a:ea typeface="楷体" panose="02010609060101010101" pitchFamily="49" charset="-122"/>
              </a:rPr>
              <a:t>文</a:t>
            </a:r>
            <a:r>
              <a:rPr lang="zh-TW" altLang="en-US" sz="5400" dirty="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以</a:t>
            </a:r>
            <a:r>
              <a:rPr lang="zh-CN" altLang="en-US" sz="5400" dirty="0">
                <a:latin typeface="楷体" panose="02010609060101010101" pitchFamily="49" charset="-122"/>
                <a:ea typeface="楷体" panose="02010609060101010101" pitchFamily="49" charset="-122"/>
              </a:rPr>
              <a:t>色</a:t>
            </a:r>
            <a:r>
              <a:rPr lang="zh-CN" altLang="en-US" sz="5400" dirty="0" smtClean="0">
                <a:latin typeface="楷体" panose="02010609060101010101" pitchFamily="49" charset="-122"/>
                <a:ea typeface="楷体" panose="02010609060101010101" pitchFamily="49" charset="-122"/>
              </a:rPr>
              <a:t>列啊</a:t>
            </a:r>
            <a:r>
              <a:rPr lang="zh-CN" altLang="en-US"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著注意  </a:t>
            </a:r>
            <a:r>
              <a:rPr lang="zh-CN" altLang="en-US" sz="5400" dirty="0">
                <a:latin typeface="楷体" panose="02010609060101010101" pitchFamily="49" charset="-122"/>
                <a:ea typeface="楷体" panose="02010609060101010101" pitchFamily="49" charset="-122"/>
              </a:rPr>
              <a:t>聽</a:t>
            </a:r>
            <a:r>
              <a:rPr lang="zh-CN" altLang="en-US" sz="5400" dirty="0" smtClean="0">
                <a:latin typeface="楷体" panose="02010609060101010101" pitchFamily="49" charset="-122"/>
                <a:ea typeface="楷体" panose="02010609060101010101" pitchFamily="49" charset="-122"/>
              </a:rPr>
              <a:t>，</a:t>
            </a:r>
            <a:endParaRPr lang="en-US" altLang="zh-TW" sz="5400" dirty="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著切實遵守，</a:t>
            </a:r>
            <a:endParaRPr lang="zh-CN"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323987"/>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互恁通照上主恁列祖的上帝的應允</a:t>
            </a:r>
            <a:r>
              <a:rPr lang="zh-CN" altLang="en-US" sz="5400" dirty="0">
                <a:latin typeface="楷体" panose="02010609060101010101" pitchFamily="49" charset="-122"/>
                <a:ea typeface="楷体" panose="02010609060101010101" pitchFamily="49" charset="-122"/>
              </a:rPr>
              <a:t>，</a:t>
            </a: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佇流奶及蜜的地</a:t>
            </a:r>
            <a:endParaRPr lang="zh-CN"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zh-CN" altLang="en-US" sz="5400" dirty="0" smtClean="0">
                <a:solidFill>
                  <a:srgbClr val="FFFF00"/>
                </a:solidFill>
                <a:latin typeface="楷体" panose="02010609060101010101" pitchFamily="49" charset="-122"/>
                <a:ea typeface="楷体" panose="02010609060101010101" pitchFamily="49" charset="-122"/>
              </a:rPr>
              <a:t>事事亨通，人額加添多多。</a:t>
            </a:r>
            <a:endParaRPr lang="zh-CN"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70269433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409890"/>
          </a:xfrm>
        </p:spPr>
        <p:txBody>
          <a:bodyPr/>
          <a:lstStyle/>
          <a:p>
            <a:pPr marL="0" indent="0" algn="ctr">
              <a:buNone/>
            </a:pPr>
            <a:r>
              <a:rPr lang="en-US" altLang="zh-CN"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以</a:t>
            </a:r>
            <a:r>
              <a:rPr lang="zh-CN" altLang="en-US" sz="5400" dirty="0">
                <a:latin typeface="楷体" panose="02010609060101010101" pitchFamily="49" charset="-122"/>
                <a:ea typeface="楷体" panose="02010609060101010101" pitchFamily="49" charset="-122"/>
              </a:rPr>
              <a:t>色</a:t>
            </a:r>
            <a:r>
              <a:rPr lang="zh-CN" altLang="en-US" sz="5400" dirty="0" smtClean="0">
                <a:latin typeface="楷体" panose="02010609060101010101" pitchFamily="49" charset="-122"/>
                <a:ea typeface="楷体" panose="02010609060101010101" pitchFamily="49" charset="-122"/>
              </a:rPr>
              <a:t>列啊</a:t>
            </a:r>
            <a:r>
              <a:rPr lang="zh-CN" altLang="en-US" sz="5400" dirty="0">
                <a:latin typeface="楷体" panose="02010609060101010101" pitchFamily="49" charset="-122"/>
                <a:ea typeface="楷体" panose="02010609060101010101" pitchFamily="49" charset="-122"/>
              </a:rPr>
              <a:t>，</a:t>
            </a:r>
            <a:r>
              <a:rPr lang="zh-CN" altLang="en-US" sz="5400" dirty="0" smtClean="0">
                <a:latin typeface="楷体" panose="02010609060101010101" pitchFamily="49" charset="-122"/>
                <a:ea typeface="楷体" panose="02010609060101010101" pitchFamily="49" charset="-122"/>
              </a:rPr>
              <a:t>著注意聽，</a:t>
            </a:r>
            <a:endParaRPr lang="en-US" altLang="zh-TW" sz="5400" dirty="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smtClean="0">
                <a:solidFill>
                  <a:srgbClr val="FFFF00"/>
                </a:solidFill>
                <a:latin typeface="楷体" panose="02010609060101010101" pitchFamily="49" charset="-122"/>
                <a:ea typeface="楷体" panose="02010609060101010101" pitchFamily="49" charset="-122"/>
              </a:rPr>
              <a:t>上主咱的上帝是獨</a:t>
            </a:r>
            <a:r>
              <a:rPr lang="zh-CN" altLang="en-US" sz="5400" dirty="0">
                <a:solidFill>
                  <a:srgbClr val="FFFF00"/>
                </a:solidFill>
                <a:latin typeface="楷体" panose="02010609060101010101" pitchFamily="49" charset="-122"/>
                <a:ea typeface="楷体" panose="02010609060101010101" pitchFamily="49" charset="-122"/>
              </a:rPr>
              <a:t>一 </a:t>
            </a:r>
            <a:r>
              <a:rPr lang="zh-CN" altLang="en-US" sz="5400" dirty="0" smtClean="0">
                <a:solidFill>
                  <a:srgbClr val="FFFF00"/>
                </a:solidFill>
                <a:latin typeface="楷体" panose="02010609060101010101" pitchFamily="49" charset="-122"/>
                <a:ea typeface="楷体" panose="02010609060101010101" pitchFamily="49" charset="-122"/>
              </a:rPr>
              <a:t>的上主</a:t>
            </a:r>
            <a:r>
              <a:rPr lang="zh-CN"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109075688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齊</a:t>
            </a:r>
            <a:r>
              <a:rPr lang="zh-TW" altLang="en-US" sz="5400" dirty="0" smtClean="0">
                <a:latin typeface="楷体" panose="02010609060101010101" pitchFamily="49" charset="-122"/>
                <a:ea typeface="楷体" panose="02010609060101010101" pitchFamily="49" charset="-122"/>
              </a:rPr>
              <a:t>聲</a:t>
            </a:r>
            <a:r>
              <a:rPr lang="en-US" altLang="zh-TW" sz="5400" dirty="0" smtClean="0">
                <a:latin typeface="楷体" panose="02010609060101010101" pitchFamily="49" charset="-122"/>
                <a:ea typeface="楷体" panose="02010609060101010101" pitchFamily="49" charset="-122"/>
              </a:rPr>
              <a:t>】</a:t>
            </a:r>
          </a:p>
          <a:p>
            <a:pPr marL="0" indent="0" algn="ctr">
              <a:buNone/>
            </a:pPr>
            <a:r>
              <a:rPr lang="zh-TW" altLang="en-US" sz="5400" dirty="0" smtClean="0">
                <a:latin typeface="楷体" panose="02010609060101010101" pitchFamily="49" charset="-122"/>
                <a:ea typeface="楷体" panose="02010609060101010101" pitchFamily="49" charset="-122"/>
              </a:rPr>
              <a:t>恁著全心、全情、全力疼上主恁</a:t>
            </a:r>
            <a:r>
              <a:rPr lang="zh-TW" altLang="en-US" sz="5400" dirty="0">
                <a:latin typeface="楷体" panose="02010609060101010101" pitchFamily="49" charset="-122"/>
                <a:ea typeface="楷体" panose="02010609060101010101" pitchFamily="49" charset="-122"/>
              </a:rPr>
              <a:t>的上帝。 </a:t>
            </a:r>
          </a:p>
        </p:txBody>
      </p:sp>
    </p:spTree>
    <p:extLst>
      <p:ext uri="{BB962C8B-B14F-4D97-AF65-F5344CB8AC3E}">
        <p14:creationId xmlns:p14="http://schemas.microsoft.com/office/powerpoint/2010/main" xmlns="" val="212238510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我今</a:t>
            </a:r>
            <a:r>
              <a:rPr lang="zh-TW" altLang="en-US" sz="5400" dirty="0">
                <a:latin typeface="楷体" panose="02010609060101010101" pitchFamily="49" charset="-122"/>
                <a:ea typeface="楷体" panose="02010609060101010101" pitchFamily="49" charset="-122"/>
              </a:rPr>
              <a:t>仔</a:t>
            </a:r>
            <a:r>
              <a:rPr lang="zh-TW" altLang="en-US" sz="5400" dirty="0" smtClean="0">
                <a:latin typeface="楷体" panose="02010609060101010101" pitchFamily="49" charset="-122"/>
                <a:ea typeface="楷体" panose="02010609060101010101" pitchFamily="49" charset="-122"/>
              </a:rPr>
              <a:t>日命令恁諸個話著記佇心內；</a:t>
            </a:r>
            <a:endParaRPr lang="zh-TW" altLang="en-US" sz="5400" dirty="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嘛著勤勤教</a:t>
            </a:r>
            <a:r>
              <a:rPr lang="zh-TW" altLang="en-US" sz="5400" dirty="0">
                <a:solidFill>
                  <a:srgbClr val="FFFF00"/>
                </a:solidFill>
                <a:latin typeface="楷体" panose="02010609060101010101" pitchFamily="49" charset="-122"/>
                <a:ea typeface="楷体" panose="02010609060101010101" pitchFamily="49" charset="-122"/>
              </a:rPr>
              <a:t>示恁的子兒。</a:t>
            </a:r>
          </a:p>
        </p:txBody>
      </p:sp>
    </p:spTree>
    <p:extLst>
      <p:ext uri="{BB962C8B-B14F-4D97-AF65-F5344CB8AC3E}">
        <p14:creationId xmlns:p14="http://schemas.microsoft.com/office/powerpoint/2010/main" xmlns="" val="75338382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無論佇厝內坐，佇路裡行，</a:t>
            </a:r>
            <a:endParaRPr lang="zh-TW" altLang="en-US" sz="5400" dirty="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倒啲抑是起來，攏著唸互聽，</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97387858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閣著縛佇手裡做記</a:t>
            </a:r>
            <a:r>
              <a:rPr lang="zh-TW" altLang="en-US" sz="5400" dirty="0">
                <a:latin typeface="楷体" panose="02010609060101010101" pitchFamily="49" charset="-122"/>
                <a:ea typeface="楷体" panose="02010609060101010101" pitchFamily="49" charset="-122"/>
              </a:rPr>
              <a:t>號，</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縛佇額頭提醒</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369602308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著寫佇厝的門竪</a:t>
            </a:r>
            <a:r>
              <a:rPr lang="zh-TW" altLang="en-US" sz="5400" dirty="0">
                <a:latin typeface="楷体" panose="02010609060101010101" pitchFamily="49" charset="-122"/>
                <a:ea typeface="楷体" panose="02010609060101010101" pitchFamily="49" charset="-122"/>
              </a:rPr>
              <a:t>，</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嘛著寫佇城門</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400251888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以</a:t>
            </a:r>
            <a:r>
              <a:rPr lang="zh-TW" altLang="en-US" sz="5400" dirty="0">
                <a:latin typeface="楷体" panose="02010609060101010101" pitchFamily="49" charset="-122"/>
                <a:ea typeface="楷体" panose="02010609060101010101" pitchFamily="49" charset="-122"/>
              </a:rPr>
              <a:t>色列啊，你要聽，</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要</a:t>
            </a:r>
            <a:r>
              <a:rPr lang="zh-TW" altLang="en-US" sz="5400" dirty="0">
                <a:solidFill>
                  <a:srgbClr val="FFFF00"/>
                </a:solidFill>
                <a:latin typeface="楷体" panose="02010609060101010101" pitchFamily="49" charset="-122"/>
                <a:ea typeface="楷体" panose="02010609060101010101" pitchFamily="49" charset="-122"/>
              </a:rPr>
              <a:t>謹守遵行</a:t>
            </a:r>
          </a:p>
        </p:txBody>
      </p:sp>
    </p:spTree>
    <p:extLst>
      <p:ext uri="{BB962C8B-B14F-4D97-AF65-F5344CB8AC3E}">
        <p14:creationId xmlns:p14="http://schemas.microsoft.com/office/powerpoint/2010/main" xmlns="" val="258840569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像主你</a:t>
            </a:r>
            <a:r>
              <a:rPr lang="zh-TW" altLang="en-US" sz="5400" dirty="0">
                <a:latin typeface="楷体" panose="02010609060101010101" pitchFamily="49" charset="-122"/>
                <a:ea typeface="楷体" panose="02010609060101010101" pitchFamily="49" charset="-122"/>
              </a:rPr>
              <a:t>列祖的　神應許你的</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應</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使你在流奶與蜜的地可以享福，人數大大增多，</a:t>
            </a:r>
          </a:p>
        </p:txBody>
      </p:sp>
    </p:spTree>
    <p:extLst>
      <p:ext uri="{BB962C8B-B14F-4D97-AF65-F5344CB8AC3E}">
        <p14:creationId xmlns:p14="http://schemas.microsoft.com/office/powerpoint/2010/main" xmlns="" val="170269433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以</a:t>
            </a:r>
            <a:r>
              <a:rPr lang="zh-TW" altLang="en-US" sz="5400" dirty="0">
                <a:latin typeface="楷体" panose="02010609060101010101" pitchFamily="49" charset="-122"/>
                <a:ea typeface="楷体" panose="02010609060101010101" pitchFamily="49" charset="-122"/>
              </a:rPr>
              <a:t>色列啊，你要聽，</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主我</a:t>
            </a:r>
            <a:r>
              <a:rPr lang="zh-TW" altLang="en-US" sz="5400" dirty="0">
                <a:solidFill>
                  <a:srgbClr val="FFFF00"/>
                </a:solidFill>
                <a:latin typeface="楷体" panose="02010609060101010101" pitchFamily="49" charset="-122"/>
                <a:ea typeface="楷体" panose="02010609060101010101" pitchFamily="49" charset="-122"/>
              </a:rPr>
              <a:t>們的　神是獨一</a:t>
            </a:r>
            <a:r>
              <a:rPr lang="zh-TW" altLang="en-US" sz="5400" dirty="0" smtClean="0">
                <a:solidFill>
                  <a:srgbClr val="FFFF00"/>
                </a:solidFill>
                <a:latin typeface="楷体" panose="02010609060101010101" pitchFamily="49" charset="-122"/>
                <a:ea typeface="楷体" panose="02010609060101010101" pitchFamily="49" charset="-122"/>
              </a:rPr>
              <a:t>的主；</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09075688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齊</a:t>
            </a:r>
            <a:r>
              <a:rPr lang="zh-TW" altLang="en-US" sz="5400" dirty="0" smtClean="0">
                <a:latin typeface="楷体" panose="02010609060101010101" pitchFamily="49" charset="-122"/>
                <a:ea typeface="楷体" panose="02010609060101010101" pitchFamily="49" charset="-122"/>
              </a:rPr>
              <a:t>聲</a:t>
            </a:r>
            <a:r>
              <a:rPr lang="en-US" altLang="zh-TW" sz="5400" dirty="0" smtClean="0">
                <a:latin typeface="楷体" panose="02010609060101010101" pitchFamily="49" charset="-122"/>
                <a:ea typeface="楷体" panose="02010609060101010101" pitchFamily="49" charset="-122"/>
              </a:rPr>
              <a:t>】</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你要全心、全性、全力</a:t>
            </a:r>
            <a:r>
              <a:rPr lang="zh-TW" altLang="en-US" sz="5400" dirty="0" smtClean="0">
                <a:latin typeface="楷体" panose="02010609060101010101" pitchFamily="49" charset="-122"/>
                <a:ea typeface="楷体" panose="02010609060101010101" pitchFamily="49" charset="-122"/>
              </a:rPr>
              <a:t>愛主你</a:t>
            </a:r>
            <a:r>
              <a:rPr lang="zh-TW" altLang="en-US" sz="5400" dirty="0">
                <a:latin typeface="楷体" panose="02010609060101010101" pitchFamily="49" charset="-122"/>
                <a:ea typeface="楷体" panose="02010609060101010101" pitchFamily="49" charset="-122"/>
              </a:rPr>
              <a:t>的　神。</a:t>
            </a:r>
          </a:p>
        </p:txBody>
      </p:sp>
    </p:spTree>
    <p:extLst>
      <p:ext uri="{BB962C8B-B14F-4D97-AF65-F5344CB8AC3E}">
        <p14:creationId xmlns:p14="http://schemas.microsoft.com/office/powerpoint/2010/main" xmlns="" val="212238510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今日吩咐你的這些話，都要記在你的心上；</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你</a:t>
            </a:r>
            <a:r>
              <a:rPr lang="zh-TW" altLang="en-US" sz="5400" dirty="0">
                <a:solidFill>
                  <a:srgbClr val="FFFF00"/>
                </a:solidFill>
                <a:latin typeface="楷体" panose="02010609060101010101" pitchFamily="49" charset="-122"/>
                <a:ea typeface="楷体" panose="02010609060101010101" pitchFamily="49" charset="-122"/>
              </a:rPr>
              <a:t>要把這些話不斷地教訓你的兒女，</a:t>
            </a:r>
          </a:p>
        </p:txBody>
      </p:sp>
    </p:spTree>
    <p:extLst>
      <p:ext uri="{BB962C8B-B14F-4D97-AF65-F5344CB8AC3E}">
        <p14:creationId xmlns:p14="http://schemas.microsoft.com/office/powerpoint/2010/main" xmlns="" val="75338382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申命</a:t>
            </a:r>
            <a:r>
              <a:rPr lang="zh-CN" altLang="en-US" sz="5400" dirty="0">
                <a:effectLst/>
                <a:latin typeface="楷体" panose="02010609060101010101" pitchFamily="49" charset="-122"/>
                <a:ea typeface="楷体" panose="02010609060101010101" pitchFamily="49" charset="-122"/>
              </a:rPr>
              <a:t>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論你坐在家裡，或行在路上</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躺</a:t>
            </a:r>
            <a:r>
              <a:rPr lang="zh-TW" altLang="en-US" sz="5400" dirty="0">
                <a:solidFill>
                  <a:srgbClr val="FFFF00"/>
                </a:solidFill>
                <a:latin typeface="楷体" panose="02010609060101010101" pitchFamily="49" charset="-122"/>
                <a:ea typeface="楷体" panose="02010609060101010101" pitchFamily="49" charset="-122"/>
              </a:rPr>
              <a:t>下，或起來的時候，都要談論。</a:t>
            </a:r>
          </a:p>
        </p:txBody>
      </p:sp>
    </p:spTree>
    <p:extLst>
      <p:ext uri="{BB962C8B-B14F-4D97-AF65-F5344CB8AC3E}">
        <p14:creationId xmlns:p14="http://schemas.microsoft.com/office/powerpoint/2010/main" xmlns="" val="97387858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要</a:t>
            </a:r>
            <a:r>
              <a:rPr lang="zh-TW" altLang="en-US" sz="5400" dirty="0">
                <a:latin typeface="楷体" panose="02010609060101010101" pitchFamily="49" charset="-122"/>
                <a:ea typeface="楷体" panose="02010609060101010101" pitchFamily="49" charset="-122"/>
              </a:rPr>
              <a:t>把這些話繫在手上作記號，</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戴</a:t>
            </a:r>
            <a:r>
              <a:rPr lang="zh-TW" altLang="en-US" sz="5400" dirty="0">
                <a:solidFill>
                  <a:srgbClr val="FFFF00"/>
                </a:solidFill>
                <a:latin typeface="楷体" panose="02010609060101010101" pitchFamily="49" charset="-122"/>
                <a:ea typeface="楷体" panose="02010609060101010101" pitchFamily="49" charset="-122"/>
              </a:rPr>
              <a:t>在額上作頭帶。</a:t>
            </a:r>
          </a:p>
        </p:txBody>
      </p:sp>
    </p:spTree>
    <p:extLst>
      <p:ext uri="{BB962C8B-B14F-4D97-AF65-F5344CB8AC3E}">
        <p14:creationId xmlns:p14="http://schemas.microsoft.com/office/powerpoint/2010/main" xmlns="" val="369602308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啟應文：</a:t>
            </a:r>
            <a:r>
              <a:rPr lang="zh-CN" altLang="en-US" sz="5400" dirty="0" smtClean="0">
                <a:effectLst/>
                <a:latin typeface="楷体" panose="02010609060101010101" pitchFamily="49" charset="-122"/>
                <a:ea typeface="楷体" panose="02010609060101010101" pitchFamily="49" charset="-122"/>
              </a:rPr>
              <a:t>申</a:t>
            </a:r>
            <a:r>
              <a:rPr lang="zh-CN" altLang="en-US" sz="5400" dirty="0">
                <a:effectLst/>
                <a:latin typeface="楷体" panose="02010609060101010101" pitchFamily="49" charset="-122"/>
                <a:ea typeface="楷体" panose="02010609060101010101" pitchFamily="49" charset="-122"/>
              </a:rPr>
              <a:t>命記</a:t>
            </a:r>
            <a:r>
              <a:rPr lang="zh-TW"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6:3-9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40989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又</a:t>
            </a:r>
            <a:r>
              <a:rPr lang="zh-TW" altLang="en-US" sz="5400" dirty="0">
                <a:latin typeface="楷体" panose="02010609060101010101" pitchFamily="49" charset="-122"/>
                <a:ea typeface="楷体" panose="02010609060101010101" pitchFamily="49" charset="-122"/>
              </a:rPr>
              <a:t>要寫在你房屋的門柱上</a:t>
            </a: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也</a:t>
            </a:r>
            <a:r>
              <a:rPr lang="zh-TW" altLang="en-US" sz="5400" dirty="0">
                <a:solidFill>
                  <a:srgbClr val="FFFF00"/>
                </a:solidFill>
                <a:latin typeface="楷体" panose="02010609060101010101" pitchFamily="49" charset="-122"/>
                <a:ea typeface="楷体" panose="02010609060101010101" pitchFamily="49" charset="-122"/>
              </a:rPr>
              <a:t>要寫在城門上</a:t>
            </a:r>
          </a:p>
        </p:txBody>
      </p:sp>
    </p:spTree>
    <p:extLst>
      <p:ext uri="{BB962C8B-B14F-4D97-AF65-F5344CB8AC3E}">
        <p14:creationId xmlns:p14="http://schemas.microsoft.com/office/powerpoint/2010/main" xmlns="" val="400251888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341</TotalTime>
  <Words>2393</Words>
  <Application>Microsoft Office PowerPoint</Application>
  <PresentationFormat>On-screen Show (4:3)</PresentationFormat>
  <Paragraphs>123</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啟應文 (華語) 申命記 6:3-9</vt:lpstr>
      <vt:lpstr>啟應文：申命記 6:3-9</vt:lpstr>
      <vt:lpstr>啟應文：申命記 6:3-9</vt:lpstr>
      <vt:lpstr>啟應文：申命記 6:3-9</vt:lpstr>
      <vt:lpstr>啟應文：申命記 6:3-9</vt:lpstr>
      <vt:lpstr>啟應文：申命記 6:3-9</vt:lpstr>
      <vt:lpstr>啟應文：申命記 6:3-9</vt:lpstr>
      <vt:lpstr>啟應文：申命記 6:3-9</vt:lpstr>
      <vt:lpstr>啟應文：申命記 6:3-9</vt:lpstr>
      <vt:lpstr>啟應文 (台語) 申命記 6:3-9</vt:lpstr>
      <vt:lpstr>啟應文：申命記 6:3-9</vt:lpstr>
      <vt:lpstr>啟應文：申命記 6:3-9</vt:lpstr>
      <vt:lpstr>啟應文：申命記 6:3-9</vt:lpstr>
      <vt:lpstr>啟應文：申命記 6:3-9</vt:lpstr>
      <vt:lpstr>啟應文：申命記 6:3-9</vt:lpstr>
      <vt:lpstr>啟應文：申命記 6:3-9</vt:lpstr>
      <vt:lpstr>啟應文：申命記 6:3-9</vt:lpstr>
      <vt:lpstr>啟應文：申命記 6:3-9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YangShengYu</cp:lastModifiedBy>
  <cp:revision>73</cp:revision>
  <dcterms:created xsi:type="dcterms:W3CDTF">2015-02-07T13:24:58Z</dcterms:created>
  <dcterms:modified xsi:type="dcterms:W3CDTF">2017-06-09T02:42:24Z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