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20"/>
  </p:notesMasterIdLst>
  <p:sldIdLst>
    <p:sldId id="280" r:id="rId3"/>
    <p:sldId id="294" r:id="rId4"/>
    <p:sldId id="296" r:id="rId5"/>
    <p:sldId id="297" r:id="rId6"/>
    <p:sldId id="298" r:id="rId7"/>
    <p:sldId id="299" r:id="rId8"/>
    <p:sldId id="300" r:id="rId9"/>
    <p:sldId id="301" r:id="rId10"/>
    <p:sldId id="302" r:id="rId11"/>
    <p:sldId id="295" r:id="rId12"/>
    <p:sldId id="260" r:id="rId13"/>
    <p:sldId id="281" r:id="rId14"/>
    <p:sldId id="291" r:id="rId15"/>
    <p:sldId id="282" r:id="rId16"/>
    <p:sldId id="283" r:id="rId17"/>
    <p:sldId id="284" r:id="rId18"/>
    <p:sldId id="293" r:id="rId19"/>
  </p:sldIdLst>
  <p:sldSz cx="9144000" cy="6858000" type="screen4x3"/>
  <p:notesSz cx="6858000" cy="9144000"/>
  <p:defaultTextStyle>
    <a:defPPr>
      <a:defRPr lang="en-US"/>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FF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smtClean="0">
                <a:latin typeface="+mn-lt"/>
                <a:ea typeface="+mn-ea"/>
              </a:defRPr>
            </a:lvl1pPr>
          </a:lstStyle>
          <a:p>
            <a:pPr>
              <a:defRPr/>
            </a:pPr>
            <a:fld id="{5663E423-183A-4D1F-A7C7-8E5B336A3B31}" type="datetimeFigureOut">
              <a:rPr lang="en-US"/>
              <a:pPr>
                <a:defRPr/>
              </a:pPr>
              <a:t>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ea typeface="+mn-ea"/>
              </a:defRPr>
            </a:lvl1pPr>
          </a:lstStyle>
          <a:p>
            <a:pPr>
              <a:defRPr/>
            </a:pPr>
            <a:fld id="{A00C1141-F364-4425-AA39-3EF40E85D405}" type="slidenum">
              <a:rPr lang="en-US"/>
              <a:pPr>
                <a:defRPr/>
              </a:pPr>
              <a:t>‹#›</a:t>
            </a:fld>
            <a:endParaRPr lang="en-US"/>
          </a:p>
        </p:txBody>
      </p:sp>
    </p:spTree>
    <p:extLst>
      <p:ext uri="{BB962C8B-B14F-4D97-AF65-F5344CB8AC3E}">
        <p14:creationId xmlns:p14="http://schemas.microsoft.com/office/powerpoint/2010/main" xmlns="" val="23683432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1843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1843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68C86786-C12A-4413-9908-2D0D67051955}" type="datetime8">
              <a:rPr lang="en-US" altLang="zh-TW"/>
              <a:pPr fontAlgn="base">
                <a:spcBef>
                  <a:spcPct val="0"/>
                </a:spcBef>
                <a:spcAft>
                  <a:spcPct val="0"/>
                </a:spcAft>
              </a:pPr>
              <a:t>8/11/2017 9:38 PM</a:t>
            </a:fld>
            <a:endParaRPr lang="en-US" altLang="zh-TW"/>
          </a:p>
        </p:txBody>
      </p:sp>
      <p:sp>
        <p:nvSpPr>
          <p:cNvPr id="1843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1843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23F29F26-AD82-4F22-A8E7-46EE35E8EF41}" type="slidenum">
              <a:rPr lang="en-US" altLang="zh-TW"/>
              <a:pPr fontAlgn="base">
                <a:spcBef>
                  <a:spcPct val="0"/>
                </a:spcBef>
                <a:spcAft>
                  <a:spcPct val="0"/>
                </a:spcAft>
              </a:pPr>
              <a:t>1</a:t>
            </a:fld>
            <a:endParaRPr lang="en-US" altLang="zh-TW"/>
          </a:p>
        </p:txBody>
      </p:sp>
    </p:spTree>
    <p:extLst>
      <p:ext uri="{BB962C8B-B14F-4D97-AF65-F5344CB8AC3E}">
        <p14:creationId xmlns:p14="http://schemas.microsoft.com/office/powerpoint/2010/main" xmlns="" val="5307809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120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120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722E13A-BE56-4D4C-8D25-CBCA3F07346B}" type="datetime8">
              <a:rPr lang="en-US" altLang="zh-TW"/>
              <a:pPr fontAlgn="base">
                <a:spcBef>
                  <a:spcPct val="0"/>
                </a:spcBef>
                <a:spcAft>
                  <a:spcPct val="0"/>
                </a:spcAft>
              </a:pPr>
              <a:t>8/11/2017 9:38 PM</a:t>
            </a:fld>
            <a:endParaRPr lang="en-US" altLang="zh-TW"/>
          </a:p>
        </p:txBody>
      </p:sp>
      <p:sp>
        <p:nvSpPr>
          <p:cNvPr id="5120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120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1036312-179F-41D9-804A-390FF4FD9813}" type="slidenum">
              <a:rPr lang="en-US" altLang="zh-TW"/>
              <a:pPr fontAlgn="base">
                <a:spcBef>
                  <a:spcPct val="0"/>
                </a:spcBef>
                <a:spcAft>
                  <a:spcPct val="0"/>
                </a:spcAft>
              </a:pPr>
              <a:t>10</a:t>
            </a:fld>
            <a:endParaRPr lang="en-US" altLang="zh-TW"/>
          </a:p>
        </p:txBody>
      </p:sp>
    </p:spTree>
    <p:extLst>
      <p:ext uri="{BB962C8B-B14F-4D97-AF65-F5344CB8AC3E}">
        <p14:creationId xmlns:p14="http://schemas.microsoft.com/office/powerpoint/2010/main" xmlns="" val="3643573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325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325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3A2274A-CD8F-4FF6-9680-5ABFA6650B6F}" type="datetime8">
              <a:rPr lang="en-US" altLang="zh-TW"/>
              <a:pPr fontAlgn="base">
                <a:spcBef>
                  <a:spcPct val="0"/>
                </a:spcBef>
                <a:spcAft>
                  <a:spcPct val="0"/>
                </a:spcAft>
              </a:pPr>
              <a:t>8/11/2017 9:38 PM</a:t>
            </a:fld>
            <a:endParaRPr lang="en-US" altLang="zh-TW"/>
          </a:p>
        </p:txBody>
      </p:sp>
      <p:sp>
        <p:nvSpPr>
          <p:cNvPr id="5325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325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DBE71BE3-BA65-4F8A-B531-C2E8477B328C}" type="slidenum">
              <a:rPr lang="en-US" altLang="zh-TW"/>
              <a:pPr fontAlgn="base">
                <a:spcBef>
                  <a:spcPct val="0"/>
                </a:spcBef>
                <a:spcAft>
                  <a:spcPct val="0"/>
                </a:spcAft>
              </a:pPr>
              <a:t>11</a:t>
            </a:fld>
            <a:endParaRPr lang="en-US" altLang="zh-TW"/>
          </a:p>
        </p:txBody>
      </p:sp>
    </p:spTree>
    <p:extLst>
      <p:ext uri="{BB962C8B-B14F-4D97-AF65-F5344CB8AC3E}">
        <p14:creationId xmlns:p14="http://schemas.microsoft.com/office/powerpoint/2010/main" xmlns="" val="39668081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529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530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1A9DBA0D-81F8-4FFC-9602-93C0BE38128A}" type="datetime8">
              <a:rPr lang="en-US" altLang="zh-TW"/>
              <a:pPr fontAlgn="base">
                <a:spcBef>
                  <a:spcPct val="0"/>
                </a:spcBef>
                <a:spcAft>
                  <a:spcPct val="0"/>
                </a:spcAft>
              </a:pPr>
              <a:t>8/11/2017 9:38 PM</a:t>
            </a:fld>
            <a:endParaRPr lang="en-US" altLang="zh-TW"/>
          </a:p>
        </p:txBody>
      </p:sp>
      <p:sp>
        <p:nvSpPr>
          <p:cNvPr id="5530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530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52B022EB-B824-4D34-A3D0-7033D77184AF}" type="slidenum">
              <a:rPr lang="en-US" altLang="zh-TW"/>
              <a:pPr fontAlgn="base">
                <a:spcBef>
                  <a:spcPct val="0"/>
                </a:spcBef>
                <a:spcAft>
                  <a:spcPct val="0"/>
                </a:spcAft>
              </a:pPr>
              <a:t>12</a:t>
            </a:fld>
            <a:endParaRPr lang="en-US" altLang="zh-TW"/>
          </a:p>
        </p:txBody>
      </p:sp>
    </p:spTree>
    <p:extLst>
      <p:ext uri="{BB962C8B-B14F-4D97-AF65-F5344CB8AC3E}">
        <p14:creationId xmlns:p14="http://schemas.microsoft.com/office/powerpoint/2010/main" xmlns="" val="39172508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734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734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9DA03D7-4755-4F95-8C05-2ECF86E4A413}" type="datetime8">
              <a:rPr lang="en-US" altLang="zh-TW"/>
              <a:pPr fontAlgn="base">
                <a:spcBef>
                  <a:spcPct val="0"/>
                </a:spcBef>
                <a:spcAft>
                  <a:spcPct val="0"/>
                </a:spcAft>
              </a:pPr>
              <a:t>8/11/2017 9:38 PM</a:t>
            </a:fld>
            <a:endParaRPr lang="en-US" altLang="zh-TW"/>
          </a:p>
        </p:txBody>
      </p:sp>
      <p:sp>
        <p:nvSpPr>
          <p:cNvPr id="5734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735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73B3DCF-4B57-4A6E-9538-36157245C1BB}" type="slidenum">
              <a:rPr lang="en-US" altLang="zh-TW"/>
              <a:pPr fontAlgn="base">
                <a:spcBef>
                  <a:spcPct val="0"/>
                </a:spcBef>
                <a:spcAft>
                  <a:spcPct val="0"/>
                </a:spcAft>
              </a:pPr>
              <a:t>13</a:t>
            </a:fld>
            <a:endParaRPr lang="en-US" altLang="zh-TW"/>
          </a:p>
        </p:txBody>
      </p:sp>
    </p:spTree>
    <p:extLst>
      <p:ext uri="{BB962C8B-B14F-4D97-AF65-F5344CB8AC3E}">
        <p14:creationId xmlns:p14="http://schemas.microsoft.com/office/powerpoint/2010/main" xmlns="" val="1329356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5939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5939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CE7621AC-5CE2-42A8-AF65-21C642027B56}" type="datetime8">
              <a:rPr lang="en-US" altLang="zh-TW"/>
              <a:pPr fontAlgn="base">
                <a:spcBef>
                  <a:spcPct val="0"/>
                </a:spcBef>
                <a:spcAft>
                  <a:spcPct val="0"/>
                </a:spcAft>
              </a:pPr>
              <a:t>8/11/2017 9:38 PM</a:t>
            </a:fld>
            <a:endParaRPr lang="en-US" altLang="zh-TW"/>
          </a:p>
        </p:txBody>
      </p:sp>
      <p:sp>
        <p:nvSpPr>
          <p:cNvPr id="5939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5939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5CA5642-894C-4CF2-B18A-05B65A1271E0}" type="slidenum">
              <a:rPr lang="en-US" altLang="zh-TW"/>
              <a:pPr fontAlgn="base">
                <a:spcBef>
                  <a:spcPct val="0"/>
                </a:spcBef>
                <a:spcAft>
                  <a:spcPct val="0"/>
                </a:spcAft>
              </a:pPr>
              <a:t>14</a:t>
            </a:fld>
            <a:endParaRPr lang="en-US" altLang="zh-TW"/>
          </a:p>
        </p:txBody>
      </p:sp>
    </p:spTree>
    <p:extLst>
      <p:ext uri="{BB962C8B-B14F-4D97-AF65-F5344CB8AC3E}">
        <p14:creationId xmlns:p14="http://schemas.microsoft.com/office/powerpoint/2010/main" xmlns="" val="14169724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144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144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0D2D03D6-FB22-44A9-92DC-185D7B7DDEDB}" type="datetime8">
              <a:rPr lang="en-US" altLang="zh-TW"/>
              <a:pPr fontAlgn="base">
                <a:spcBef>
                  <a:spcPct val="0"/>
                </a:spcBef>
                <a:spcAft>
                  <a:spcPct val="0"/>
                </a:spcAft>
              </a:pPr>
              <a:t>8/11/2017 9:38 PM</a:t>
            </a:fld>
            <a:endParaRPr lang="en-US" altLang="zh-TW"/>
          </a:p>
        </p:txBody>
      </p:sp>
      <p:sp>
        <p:nvSpPr>
          <p:cNvPr id="6144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144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3C727C24-F585-4CF1-A458-70EBF8C13B0E}" type="slidenum">
              <a:rPr lang="en-US" altLang="zh-TW"/>
              <a:pPr fontAlgn="base">
                <a:spcBef>
                  <a:spcPct val="0"/>
                </a:spcBef>
                <a:spcAft>
                  <a:spcPct val="0"/>
                </a:spcAft>
              </a:pPr>
              <a:t>15</a:t>
            </a:fld>
            <a:endParaRPr lang="en-US" altLang="zh-TW"/>
          </a:p>
        </p:txBody>
      </p:sp>
    </p:spTree>
    <p:extLst>
      <p:ext uri="{BB962C8B-B14F-4D97-AF65-F5344CB8AC3E}">
        <p14:creationId xmlns:p14="http://schemas.microsoft.com/office/powerpoint/2010/main" xmlns="" val="2012527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6349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6349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86B2C63E-85C5-4749-A0BB-AC2688CC679E}" type="datetime8">
              <a:rPr lang="en-US" altLang="zh-TW"/>
              <a:pPr fontAlgn="base">
                <a:spcBef>
                  <a:spcPct val="0"/>
                </a:spcBef>
                <a:spcAft>
                  <a:spcPct val="0"/>
                </a:spcAft>
              </a:pPr>
              <a:t>8/11/2017 9:38 PM</a:t>
            </a:fld>
            <a:endParaRPr lang="en-US" altLang="zh-TW"/>
          </a:p>
        </p:txBody>
      </p:sp>
      <p:sp>
        <p:nvSpPr>
          <p:cNvPr id="6349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6349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7B2CAD1F-1B21-4D4F-A887-0DFF069FB6D9}" type="slidenum">
              <a:rPr lang="en-US" altLang="zh-TW"/>
              <a:pPr fontAlgn="base">
                <a:spcBef>
                  <a:spcPct val="0"/>
                </a:spcBef>
                <a:spcAft>
                  <a:spcPct val="0"/>
                </a:spcAft>
              </a:pPr>
              <a:t>16</a:t>
            </a:fld>
            <a:endParaRPr lang="en-US" altLang="zh-TW"/>
          </a:p>
        </p:txBody>
      </p:sp>
    </p:spTree>
    <p:extLst>
      <p:ext uri="{BB962C8B-B14F-4D97-AF65-F5344CB8AC3E}">
        <p14:creationId xmlns:p14="http://schemas.microsoft.com/office/powerpoint/2010/main" xmlns="" val="27949038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798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798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2524781B-8669-4246-BD40-E87B33B85FDC}" type="datetime8">
              <a:rPr lang="en-US" altLang="zh-TW"/>
              <a:pPr fontAlgn="base">
                <a:spcBef>
                  <a:spcPct val="0"/>
                </a:spcBef>
                <a:spcAft>
                  <a:spcPct val="0"/>
                </a:spcAft>
              </a:pPr>
              <a:t>8/11/2017 9:38 PM</a:t>
            </a:fld>
            <a:endParaRPr lang="en-US" altLang="zh-TW"/>
          </a:p>
        </p:txBody>
      </p:sp>
      <p:sp>
        <p:nvSpPr>
          <p:cNvPr id="798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798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592E4C-C16E-49E2-839E-138FD42D8DC7}" type="slidenum">
              <a:rPr lang="en-US" altLang="zh-TW"/>
              <a:pPr fontAlgn="base">
                <a:spcBef>
                  <a:spcPct val="0"/>
                </a:spcBef>
                <a:spcAft>
                  <a:spcPct val="0"/>
                </a:spcAft>
              </a:pPr>
              <a:t>17</a:t>
            </a:fld>
            <a:endParaRPr lang="en-US" altLang="zh-TW"/>
          </a:p>
        </p:txBody>
      </p:sp>
    </p:spTree>
    <p:extLst>
      <p:ext uri="{BB962C8B-B14F-4D97-AF65-F5344CB8AC3E}">
        <p14:creationId xmlns:p14="http://schemas.microsoft.com/office/powerpoint/2010/main" xmlns="" val="504222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048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048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92ED6D94-B9E0-4740-AAC3-AFBA65AFDFDB}" type="datetime8">
              <a:rPr lang="en-US" altLang="zh-TW"/>
              <a:pPr fontAlgn="base">
                <a:spcBef>
                  <a:spcPct val="0"/>
                </a:spcBef>
                <a:spcAft>
                  <a:spcPct val="0"/>
                </a:spcAft>
              </a:pPr>
              <a:t>8/11/2017 9:38 PM</a:t>
            </a:fld>
            <a:endParaRPr lang="en-US" altLang="zh-TW"/>
          </a:p>
        </p:txBody>
      </p:sp>
      <p:sp>
        <p:nvSpPr>
          <p:cNvPr id="2048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048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9278D979-3FB1-4800-B581-63699620A913}" type="slidenum">
              <a:rPr lang="en-US" altLang="zh-TW"/>
              <a:pPr fontAlgn="base">
                <a:spcBef>
                  <a:spcPct val="0"/>
                </a:spcBef>
                <a:spcAft>
                  <a:spcPct val="0"/>
                </a:spcAft>
              </a:pPr>
              <a:t>2</a:t>
            </a:fld>
            <a:endParaRPr lang="en-US" altLang="zh-TW"/>
          </a:p>
        </p:txBody>
      </p:sp>
    </p:spTree>
    <p:extLst>
      <p:ext uri="{BB962C8B-B14F-4D97-AF65-F5344CB8AC3E}">
        <p14:creationId xmlns:p14="http://schemas.microsoft.com/office/powerpoint/2010/main" xmlns="" val="880554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253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253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42322722-25D2-4A62-9E92-087EAA199DA7}" type="datetime8">
              <a:rPr lang="en-US" altLang="zh-TW"/>
              <a:pPr fontAlgn="base">
                <a:spcBef>
                  <a:spcPct val="0"/>
                </a:spcBef>
                <a:spcAft>
                  <a:spcPct val="0"/>
                </a:spcAft>
              </a:pPr>
              <a:t>8/11/2017 9:38 PM</a:t>
            </a:fld>
            <a:endParaRPr lang="en-US" altLang="zh-TW"/>
          </a:p>
        </p:txBody>
      </p:sp>
      <p:sp>
        <p:nvSpPr>
          <p:cNvPr id="2253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253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87077565-E464-4EB2-B0F2-1FA747946C34}" type="slidenum">
              <a:rPr lang="en-US" altLang="zh-TW"/>
              <a:pPr fontAlgn="base">
                <a:spcBef>
                  <a:spcPct val="0"/>
                </a:spcBef>
                <a:spcAft>
                  <a:spcPct val="0"/>
                </a:spcAft>
              </a:pPr>
              <a:t>3</a:t>
            </a:fld>
            <a:endParaRPr lang="en-US" altLang="zh-TW"/>
          </a:p>
        </p:txBody>
      </p:sp>
    </p:spTree>
    <p:extLst>
      <p:ext uri="{BB962C8B-B14F-4D97-AF65-F5344CB8AC3E}">
        <p14:creationId xmlns:p14="http://schemas.microsoft.com/office/powerpoint/2010/main" xmlns="" val="129400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457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458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DEEF2003-4141-4789-8BCC-D97A61773719}" type="datetime8">
              <a:rPr lang="en-US" altLang="zh-TW"/>
              <a:pPr fontAlgn="base">
                <a:spcBef>
                  <a:spcPct val="0"/>
                </a:spcBef>
                <a:spcAft>
                  <a:spcPct val="0"/>
                </a:spcAft>
              </a:pPr>
              <a:t>8/11/2017 9:38 PM</a:t>
            </a:fld>
            <a:endParaRPr lang="en-US" altLang="zh-TW"/>
          </a:p>
        </p:txBody>
      </p:sp>
      <p:sp>
        <p:nvSpPr>
          <p:cNvPr id="2458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458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0F93549-9BB6-4438-9AF2-725A496933D8}" type="slidenum">
              <a:rPr lang="en-US" altLang="zh-TW"/>
              <a:pPr fontAlgn="base">
                <a:spcBef>
                  <a:spcPct val="0"/>
                </a:spcBef>
                <a:spcAft>
                  <a:spcPct val="0"/>
                </a:spcAft>
              </a:pPr>
              <a:t>4</a:t>
            </a:fld>
            <a:endParaRPr lang="en-US" altLang="zh-TW"/>
          </a:p>
        </p:txBody>
      </p:sp>
    </p:spTree>
    <p:extLst>
      <p:ext uri="{BB962C8B-B14F-4D97-AF65-F5344CB8AC3E}">
        <p14:creationId xmlns:p14="http://schemas.microsoft.com/office/powerpoint/2010/main" xmlns="" val="475184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6627"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6628"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F6077C9-64CC-4002-8578-FC067810B086}" type="datetime8">
              <a:rPr lang="en-US" altLang="zh-TW"/>
              <a:pPr fontAlgn="base">
                <a:spcBef>
                  <a:spcPct val="0"/>
                </a:spcBef>
                <a:spcAft>
                  <a:spcPct val="0"/>
                </a:spcAft>
              </a:pPr>
              <a:t>8/11/2017 9:38 PM</a:t>
            </a:fld>
            <a:endParaRPr lang="en-US" altLang="zh-TW"/>
          </a:p>
        </p:txBody>
      </p:sp>
      <p:sp>
        <p:nvSpPr>
          <p:cNvPr id="26629"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6630"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0A8E6930-00FE-4657-A6E4-7B41FF7E9300}" type="slidenum">
              <a:rPr lang="en-US" altLang="zh-TW"/>
              <a:pPr fontAlgn="base">
                <a:spcBef>
                  <a:spcPct val="0"/>
                </a:spcBef>
                <a:spcAft>
                  <a:spcPct val="0"/>
                </a:spcAft>
              </a:pPr>
              <a:t>5</a:t>
            </a:fld>
            <a:endParaRPr lang="en-US" altLang="zh-TW"/>
          </a:p>
        </p:txBody>
      </p:sp>
    </p:spTree>
    <p:extLst>
      <p:ext uri="{BB962C8B-B14F-4D97-AF65-F5344CB8AC3E}">
        <p14:creationId xmlns:p14="http://schemas.microsoft.com/office/powerpoint/2010/main" xmlns="" val="2944175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28675"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28676"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78A88719-2AAF-4FCD-9D2F-FCB678F6AC73}" type="datetime8">
              <a:rPr lang="en-US" altLang="zh-TW"/>
              <a:pPr fontAlgn="base">
                <a:spcBef>
                  <a:spcPct val="0"/>
                </a:spcBef>
                <a:spcAft>
                  <a:spcPct val="0"/>
                </a:spcAft>
              </a:pPr>
              <a:t>8/11/2017 9:38 PM</a:t>
            </a:fld>
            <a:endParaRPr lang="en-US" altLang="zh-TW"/>
          </a:p>
        </p:txBody>
      </p:sp>
      <p:sp>
        <p:nvSpPr>
          <p:cNvPr id="28677"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28678"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FEAFBCB9-F7C5-4174-A309-79B8C1466373}" type="slidenum">
              <a:rPr lang="en-US" altLang="zh-TW"/>
              <a:pPr fontAlgn="base">
                <a:spcBef>
                  <a:spcPct val="0"/>
                </a:spcBef>
                <a:spcAft>
                  <a:spcPct val="0"/>
                </a:spcAft>
              </a:pPr>
              <a:t>6</a:t>
            </a:fld>
            <a:endParaRPr lang="en-US" altLang="zh-TW"/>
          </a:p>
        </p:txBody>
      </p:sp>
    </p:spTree>
    <p:extLst>
      <p:ext uri="{BB962C8B-B14F-4D97-AF65-F5344CB8AC3E}">
        <p14:creationId xmlns:p14="http://schemas.microsoft.com/office/powerpoint/2010/main" xmlns="" val="3499599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0723"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0724"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ABFA1F0F-97AC-4B8D-A06A-7D920B456613}" type="datetime8">
              <a:rPr lang="en-US" altLang="zh-TW"/>
              <a:pPr fontAlgn="base">
                <a:spcBef>
                  <a:spcPct val="0"/>
                </a:spcBef>
                <a:spcAft>
                  <a:spcPct val="0"/>
                </a:spcAft>
              </a:pPr>
              <a:t>8/11/2017 9:38 PM</a:t>
            </a:fld>
            <a:endParaRPr lang="en-US" altLang="zh-TW"/>
          </a:p>
        </p:txBody>
      </p:sp>
      <p:sp>
        <p:nvSpPr>
          <p:cNvPr id="30725"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0726"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1060F4ED-F9B7-4788-B5BE-C18ED495D169}" type="slidenum">
              <a:rPr lang="en-US" altLang="zh-TW"/>
              <a:pPr fontAlgn="base">
                <a:spcBef>
                  <a:spcPct val="0"/>
                </a:spcBef>
                <a:spcAft>
                  <a:spcPct val="0"/>
                </a:spcAft>
              </a:pPr>
              <a:t>7</a:t>
            </a:fld>
            <a:endParaRPr lang="en-US" altLang="zh-TW"/>
          </a:p>
        </p:txBody>
      </p:sp>
    </p:spTree>
    <p:extLst>
      <p:ext uri="{BB962C8B-B14F-4D97-AF65-F5344CB8AC3E}">
        <p14:creationId xmlns:p14="http://schemas.microsoft.com/office/powerpoint/2010/main" xmlns="" val="3991762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2771"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2772"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3C27CA94-FDF9-4B5F-B822-166E01FAA318}" type="datetime8">
              <a:rPr lang="en-US" altLang="zh-TW"/>
              <a:pPr fontAlgn="base">
                <a:spcBef>
                  <a:spcPct val="0"/>
                </a:spcBef>
                <a:spcAft>
                  <a:spcPct val="0"/>
                </a:spcAft>
              </a:pPr>
              <a:t>8/11/2017 9:38 PM</a:t>
            </a:fld>
            <a:endParaRPr lang="en-US" altLang="zh-TW"/>
          </a:p>
        </p:txBody>
      </p:sp>
      <p:sp>
        <p:nvSpPr>
          <p:cNvPr id="32773"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2774"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E5E3E159-4748-46FD-9DB1-753F98D80087}" type="slidenum">
              <a:rPr lang="en-US" altLang="zh-TW"/>
              <a:pPr fontAlgn="base">
                <a:spcBef>
                  <a:spcPct val="0"/>
                </a:spcBef>
                <a:spcAft>
                  <a:spcPct val="0"/>
                </a:spcAft>
              </a:pPr>
              <a:t>8</a:t>
            </a:fld>
            <a:endParaRPr lang="en-US" altLang="zh-TW"/>
          </a:p>
        </p:txBody>
      </p:sp>
    </p:spTree>
    <p:extLst>
      <p:ext uri="{BB962C8B-B14F-4D97-AF65-F5344CB8AC3E}">
        <p14:creationId xmlns:p14="http://schemas.microsoft.com/office/powerpoint/2010/main" xmlns="" val="10407567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altLang="zh-TW" smtClean="0"/>
          </a:p>
        </p:txBody>
      </p:sp>
      <p:sp>
        <p:nvSpPr>
          <p:cNvPr id="34819"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endParaRPr lang="en-US" altLang="zh-TW" smtClean="0"/>
          </a:p>
        </p:txBody>
      </p:sp>
      <p:sp>
        <p:nvSpPr>
          <p:cNvPr id="34820"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fontAlgn="base">
              <a:spcBef>
                <a:spcPct val="0"/>
              </a:spcBef>
              <a:spcAft>
                <a:spcPct val="0"/>
              </a:spcAft>
            </a:pPr>
            <a:fld id="{EF093CDB-4627-48BA-98D5-3E89F0657A04}" type="datetime8">
              <a:rPr lang="en-US" altLang="zh-TW"/>
              <a:pPr fontAlgn="base">
                <a:spcBef>
                  <a:spcPct val="0"/>
                </a:spcBef>
                <a:spcAft>
                  <a:spcPct val="0"/>
                </a:spcAft>
              </a:pPr>
              <a:t>8/11/2017 9:38 PM</a:t>
            </a:fld>
            <a:endParaRPr lang="en-US" altLang="zh-TW"/>
          </a:p>
        </p:txBody>
      </p:sp>
      <p:sp>
        <p:nvSpPr>
          <p:cNvPr id="34821" name="Footer Placeholder 5"/>
          <p:cNvSpPr>
            <a:spLocks noGrp="1"/>
          </p:cNvSpPr>
          <p:nvPr>
            <p:ph type="ftr" sz="quarter" idx="4"/>
          </p:nvPr>
        </p:nvSpPr>
        <p:spPr bwMode="auto">
          <a:xfrm>
            <a:off x="0" y="8685213"/>
            <a:ext cx="6172200"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zh-TW" sz="50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pPr fontAlgn="base">
              <a:spcBef>
                <a:spcPct val="0"/>
              </a:spcBef>
              <a:spcAft>
                <a:spcPct val="0"/>
              </a:spcAft>
            </a:pPr>
            <a:r>
              <a:rPr lang="en-US" altLang="zh-TW"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zh-TW" sz="500" smtClean="0">
                <a:solidFill>
                  <a:srgbClr val="000000"/>
                </a:solidFill>
                <a:latin typeface="Trebuchet MS" pitchFamily="34" charset="0"/>
              </a:rPr>
            </a:br>
            <a:r>
              <a:rPr lang="en-US" altLang="zh-TW" sz="500" smtClean="0">
                <a:solidFill>
                  <a:srgbClr val="000000"/>
                </a:solidFill>
                <a:latin typeface="Trebuchet MS" pitchFamily="34" charset="0"/>
              </a:rPr>
              <a:t>MICROSOFT MAKES NO WARRANTIES, EXPRESS, IMPLIED OR STATUTORY, AS TO THE INFORMATION IN THIS PRESENTATION.</a:t>
            </a:r>
          </a:p>
          <a:p>
            <a:pPr fontAlgn="base">
              <a:spcBef>
                <a:spcPct val="0"/>
              </a:spcBef>
              <a:spcAft>
                <a:spcPct val="0"/>
              </a:spcAft>
            </a:pPr>
            <a:endParaRPr lang="en-US" altLang="zh-TW" sz="500" smtClean="0">
              <a:latin typeface="Trebuchet MS" pitchFamily="34" charset="0"/>
            </a:endParaRPr>
          </a:p>
        </p:txBody>
      </p:sp>
      <p:sp>
        <p:nvSpPr>
          <p:cNvPr id="34822" name="Slide Number Placeholder 6"/>
          <p:cNvSpPr>
            <a:spLocks noGrp="1"/>
          </p:cNvSpPr>
          <p:nvPr>
            <p:ph type="sldNum" sz="quarter" idx="5"/>
          </p:nvPr>
        </p:nvSpPr>
        <p:spPr bwMode="auto">
          <a:xfrm>
            <a:off x="6172200" y="8685213"/>
            <a:ext cx="684213" cy="457200"/>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4EF742D-30C1-4FD7-9BA9-D3D68E071ED8}" type="slidenum">
              <a:rPr lang="en-US" altLang="zh-TW"/>
              <a:pPr fontAlgn="base">
                <a:spcBef>
                  <a:spcPct val="0"/>
                </a:spcBef>
                <a:spcAft>
                  <a:spcPct val="0"/>
                </a:spcAft>
              </a:pPr>
              <a:t>9</a:t>
            </a:fld>
            <a:endParaRPr lang="en-US" altLang="zh-TW"/>
          </a:p>
        </p:txBody>
      </p:sp>
    </p:spTree>
    <p:extLst>
      <p:ext uri="{BB962C8B-B14F-4D97-AF65-F5344CB8AC3E}">
        <p14:creationId xmlns:p14="http://schemas.microsoft.com/office/powerpoint/2010/main" xmlns="" val="1662928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altLang="zh-TW" dirty="0" smtClean="0"/>
              <a:t>Click to edit Master text styles</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dk1" tx1="lt1" bg2="dk2" tx2="lt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88" r:id="rId10"/>
    <p:sldLayoutId id="2147483689" r:id="rId11"/>
    <p:sldLayoutId id="2147483677" r:id="rId12"/>
  </p:sldLayoutIdLst>
  <p:transition/>
  <p:txStyles>
    <p:titleStyle>
      <a:lvl1pPr algn="l" defTabSz="912813" rtl="0" fontAlgn="base">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fontAlgn="base">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fontAlgn="base">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fontAlgn="base">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14338" name="Picture 3" descr="white rectangle.png"/>
          <p:cNvPicPr>
            <a:picLocks noChangeAspect="1"/>
          </p:cNvPicPr>
          <p:nvPr/>
        </p:nvPicPr>
        <p:blipFill>
          <a:blip r:embed="rId4" cstate="print"/>
          <a:srcRect b="10452"/>
          <a:stretch>
            <a:fillRect/>
          </a:stretch>
        </p:blipFill>
        <p:spPr bwMode="auto">
          <a:xfrm>
            <a:off x="0" y="1300163"/>
            <a:ext cx="9144000" cy="5557837"/>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14340" name="Text Placeholder 2"/>
          <p:cNvSpPr>
            <a:spLocks noGrp="1"/>
          </p:cNvSpPr>
          <p:nvPr>
            <p:ph type="body" idx="1"/>
          </p:nvPr>
        </p:nvSpPr>
        <p:spPr bwMode="auto">
          <a:xfrm>
            <a:off x="722313" y="1905000"/>
            <a:ext cx="8040687"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Tree>
  </p:cSld>
  <p:clrMap bg1="lt1" tx1="dk1" bg2="lt2" tx2="dk2" accent1="accent1" accent2="accent2" accent3="accent3" accent4="accent4" accent5="accent5" accent6="accent6" hlink="hlink" folHlink="folHlink"/>
  <p:sldLayoutIdLst>
    <p:sldLayoutId id="2147483687" r:id="rId1"/>
  </p:sldLayoutIdLst>
  <p:transition/>
  <p:txStyles>
    <p:titleStyle>
      <a:lvl1pPr algn="l" defTabSz="912813" rtl="0" fontAlgn="base">
        <a:lnSpc>
          <a:spcPct val="90000"/>
        </a:lnSpc>
        <a:spcBef>
          <a:spcPct val="0"/>
        </a:spcBef>
        <a:spcAft>
          <a:spcPct val="0"/>
        </a:spcAft>
        <a:defRPr lang="en-US" sz="4800" kern="1200" spc="-125"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fontAlgn="base">
        <a:lnSpc>
          <a:spcPct val="90000"/>
        </a:lnSpc>
        <a:spcBef>
          <a:spcPct val="0"/>
        </a:spcBef>
        <a:spcAft>
          <a:spcPct val="0"/>
        </a:spcAft>
        <a:defRPr sz="4800">
          <a:solidFill>
            <a:schemeClr val="tx1"/>
          </a:solidFill>
          <a:latin typeface="Calibri" pitchFamily="34" charset="0"/>
          <a:cs typeface="Arial" charset="0"/>
        </a:defRPr>
      </a:lvl2pPr>
      <a:lvl3pPr algn="l" defTabSz="912813" rtl="0" fontAlgn="base">
        <a:lnSpc>
          <a:spcPct val="90000"/>
        </a:lnSpc>
        <a:spcBef>
          <a:spcPct val="0"/>
        </a:spcBef>
        <a:spcAft>
          <a:spcPct val="0"/>
        </a:spcAft>
        <a:defRPr sz="4800">
          <a:solidFill>
            <a:schemeClr val="tx1"/>
          </a:solidFill>
          <a:latin typeface="Calibri" pitchFamily="34" charset="0"/>
          <a:cs typeface="Arial" charset="0"/>
        </a:defRPr>
      </a:lvl3pPr>
      <a:lvl4pPr algn="l" defTabSz="912813" rtl="0" fontAlgn="base">
        <a:lnSpc>
          <a:spcPct val="90000"/>
        </a:lnSpc>
        <a:spcBef>
          <a:spcPct val="0"/>
        </a:spcBef>
        <a:spcAft>
          <a:spcPct val="0"/>
        </a:spcAft>
        <a:defRPr sz="4800">
          <a:solidFill>
            <a:schemeClr val="tx1"/>
          </a:solidFill>
          <a:latin typeface="Calibri" pitchFamily="34" charset="0"/>
          <a:cs typeface="Arial" charset="0"/>
        </a:defRPr>
      </a:lvl4pPr>
      <a:lvl5pPr algn="l" defTabSz="912813" rtl="0" fontAlgn="base">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algn="l" defTabSz="912813" rtl="0" fontAlgn="base">
        <a:lnSpc>
          <a:spcPct val="90000"/>
        </a:lnSpc>
        <a:spcBef>
          <a:spcPct val="20000"/>
        </a:spcBef>
        <a:spcAft>
          <a:spcPct val="0"/>
        </a:spcAft>
        <a:buFont typeface="Arial" charset="0"/>
        <a:defRPr sz="3000" b="1" kern="1200">
          <a:solidFill>
            <a:schemeClr val="tx1"/>
          </a:solidFill>
          <a:latin typeface="Courier New" pitchFamily="49" charset="0"/>
          <a:ea typeface="+mn-ea"/>
          <a:cs typeface="Courier New" pitchFamily="49" charset="0"/>
        </a:defRPr>
      </a:lvl1pPr>
      <a:lvl2pPr marL="384175" indent="-6350" algn="l" defTabSz="912813" rtl="0" fontAlgn="base">
        <a:lnSpc>
          <a:spcPct val="90000"/>
        </a:lnSpc>
        <a:spcBef>
          <a:spcPct val="20000"/>
        </a:spcBef>
        <a:spcAft>
          <a:spcPct val="0"/>
        </a:spcAft>
        <a:buFont typeface="Arial" charset="0"/>
        <a:defRPr sz="2800" b="1" kern="1200">
          <a:solidFill>
            <a:schemeClr val="tx1"/>
          </a:solidFill>
          <a:latin typeface="Courier New" pitchFamily="49" charset="0"/>
          <a:ea typeface="+mn-ea"/>
          <a:cs typeface="Courier New" pitchFamily="49" charset="0"/>
        </a:defRPr>
      </a:lvl2pPr>
      <a:lvl3pPr marL="760413"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3pPr>
      <a:lvl4pPr marL="1093788" indent="6350"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4pPr>
      <a:lvl5pPr marL="1425575" algn="l" defTabSz="912813" rtl="0" fontAlgn="base">
        <a:lnSpc>
          <a:spcPct val="90000"/>
        </a:lnSpc>
        <a:spcBef>
          <a:spcPct val="20000"/>
        </a:spcBef>
        <a:spcAft>
          <a:spcPct val="0"/>
        </a:spcAft>
        <a:buFont typeface="Arial"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6762" y="2197100"/>
            <a:ext cx="7681913" cy="1218695"/>
          </a:xfrm>
        </p:spPr>
        <p:txBody>
          <a:bodyPr/>
          <a:lstStyle/>
          <a:p>
            <a:pPr algn="ctr" defTabSz="914363" fontAlgn="auto">
              <a:lnSpc>
                <a:spcPct val="100000"/>
              </a:lnSpc>
              <a:spcAft>
                <a:spcPts val="0"/>
              </a:spcAft>
              <a:defRPr/>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50" y="3429000"/>
            <a:ext cx="7681913" cy="739775"/>
          </a:xfrm>
        </p:spPr>
        <p:txBody>
          <a:bodyPr/>
          <a:lstStyle/>
          <a:p>
            <a:pPr algn="ctr">
              <a:spcBef>
                <a:spcPct val="0"/>
              </a:spcBef>
            </a:pPr>
            <a:r>
              <a:rPr lang="zh-CN" altLang="en-US" sz="5400" smtClean="0">
                <a:solidFill>
                  <a:schemeClr val="tx1"/>
                </a:solidFill>
                <a:latin typeface="楷体" pitchFamily="49" charset="-122"/>
                <a:ea typeface="楷体" pitchFamily="49" charset="-122"/>
                <a:cs typeface="Arial" charset="0"/>
              </a:rPr>
              <a:t>詩篇 </a:t>
            </a:r>
            <a:r>
              <a:rPr lang="en-US" altLang="zh-TW" sz="5400" smtClean="0">
                <a:solidFill>
                  <a:schemeClr val="tx1"/>
                </a:solidFill>
                <a:latin typeface="楷体" pitchFamily="49" charset="-122"/>
                <a:ea typeface="楷体" pitchFamily="49" charset="-122"/>
                <a:cs typeface="Arial" charset="0"/>
              </a:rPr>
              <a:t>95</a:t>
            </a:r>
            <a:endParaRPr lang="en-US" altLang="zh-TW" smtClean="0">
              <a:solidFill>
                <a:schemeClr val="tx1"/>
              </a:solidFill>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台語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ubtitle 2"/>
          <p:cNvSpPr>
            <a:spLocks noGrp="1"/>
          </p:cNvSpPr>
          <p:nvPr>
            <p:ph type="body" sz="quarter" idx="10"/>
          </p:nvPr>
        </p:nvSpPr>
        <p:spPr>
          <a:xfrm>
            <a:off x="304800" y="2286000"/>
            <a:ext cx="85344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來啊，咱來唱歌謳咾上主</a:t>
            </a:r>
            <a:r>
              <a:rPr lang="en-US" altLang="zh-TW" sz="5400" dirty="0" smtClean="0">
                <a:latin typeface="楷体" pitchFamily="49" charset="-122"/>
                <a:ea typeface="楷体" pitchFamily="49" charset="-122"/>
              </a:rPr>
              <a:t>!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咱來稱讚拯救咱的保護者</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ubtitle 2"/>
          <p:cNvSpPr>
            <a:spLocks noGrp="1"/>
          </p:cNvSpPr>
          <p:nvPr>
            <p:ph type="body" sz="quarter" idx="10"/>
          </p:nvPr>
        </p:nvSpPr>
        <p:spPr>
          <a:xfrm>
            <a:off x="304800" y="2590800"/>
            <a:ext cx="8534400" cy="2160591"/>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咱著用感謝來到祂的面前</a:t>
            </a:r>
            <a:r>
              <a:rPr lang="en-US" altLang="zh-TW" sz="5400" dirty="0" smtClean="0">
                <a:latin typeface="楷体" pitchFamily="49" charset="-122"/>
                <a:ea typeface="楷体" pitchFamily="49" charset="-122"/>
              </a:rPr>
              <a:t>!</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著對祂唱歡喜的歌</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ubtitle 2"/>
          <p:cNvSpPr>
            <a:spLocks noGrp="1"/>
          </p:cNvSpPr>
          <p:nvPr>
            <p:ph type="body" sz="quarter" idx="10"/>
          </p:nvPr>
        </p:nvSpPr>
        <p:spPr>
          <a:xfrm>
            <a:off x="381000" y="2362200"/>
            <a:ext cx="8382000" cy="2825389"/>
          </a:xfrm>
        </p:spPr>
        <p:txBody>
          <a:bodyPr/>
          <a:lstStyle/>
          <a:p>
            <a:pPr marL="0" indent="0" algn="ctr">
              <a:lnSpc>
                <a:spcPct val="80000"/>
              </a:lnSpc>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因為上主是偉大的上帝， </a:t>
            </a:r>
          </a:p>
          <a:p>
            <a:pPr marL="0" indent="0" algn="ctr">
              <a:lnSpc>
                <a:spcPct val="80000"/>
              </a:lnSpc>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是贏過一切神明的大君王。 </a:t>
            </a:r>
            <a:endParaRPr lang="en-US" altLang="zh-TW"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286000"/>
            <a:ext cx="85344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祂統轄地極深的所在；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極高的山峰嘛佇祂手內。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ubtitle 2"/>
          <p:cNvSpPr>
            <a:spLocks noGrp="1"/>
          </p:cNvSpPr>
          <p:nvPr>
            <p:ph type="body" sz="quarter" idx="10"/>
          </p:nvPr>
        </p:nvSpPr>
        <p:spPr>
          <a:xfrm>
            <a:off x="381000" y="2390710"/>
            <a:ext cx="8382000" cy="24098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祂創造海洋，大海屬祂；</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祂嘛親手創造陸地。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ubtitle 2"/>
          <p:cNvSpPr>
            <a:spLocks noGrp="1"/>
          </p:cNvSpPr>
          <p:nvPr>
            <p:ph type="body" sz="quarter" idx="10"/>
          </p:nvPr>
        </p:nvSpPr>
        <p:spPr>
          <a:xfrm>
            <a:off x="381000" y="2252412"/>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來啊，咱來鞠躬敬拜祂</a:t>
            </a:r>
            <a:r>
              <a:rPr lang="en-US" altLang="zh-TW" sz="5400" dirty="0" smtClean="0">
                <a:latin typeface="楷体" pitchFamily="49" charset="-122"/>
                <a:ea typeface="楷体" pitchFamily="49" charset="-122"/>
              </a:rPr>
              <a:t>!</a:t>
            </a:r>
            <a:endParaRPr lang="zh-TW" altLang="en-US" sz="5400" dirty="0" smtClean="0">
              <a:latin typeface="楷体" pitchFamily="49" charset="-122"/>
              <a:ea typeface="楷体" pitchFamily="49" charset="-122"/>
            </a:endParaRP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咱來跪拜創造咱的上主</a:t>
            </a:r>
            <a:r>
              <a:rPr lang="en-US" altLang="zh-TW" sz="5400" dirty="0" smtClean="0">
                <a:solidFill>
                  <a:srgbClr val="FFFF00"/>
                </a:solidFill>
                <a:latin typeface="楷体" pitchFamily="49" charset="-122"/>
                <a:ea typeface="楷体" pitchFamily="49" charset="-122"/>
              </a:rPr>
              <a:t>! </a:t>
            </a:r>
            <a:endParaRPr lang="zh-TW" altLang="en-US" sz="5400" dirty="0" smtClean="0">
              <a:solidFill>
                <a:srgbClr val="FFFF00"/>
              </a:solidFill>
              <a:latin typeface="楷体" pitchFamily="49" charset="-122"/>
              <a:ea typeface="楷体" pitchFamily="49" charset="-122"/>
            </a:endParaRP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81000" y="2438400"/>
            <a:ext cx="8382000" cy="2576090"/>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因為祂是咱的上帝；</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咱是祂牧養的羊群，</a:t>
            </a:r>
          </a:p>
          <a:p>
            <a:pPr marL="0" indent="0" algn="ctr">
              <a:buFontTx/>
              <a:buNone/>
            </a:pPr>
            <a:r>
              <a:rPr lang="zh-TW" altLang="en-US" sz="5400" dirty="0" smtClean="0">
                <a:solidFill>
                  <a:srgbClr val="FFFF00"/>
                </a:solidFill>
                <a:latin typeface="楷体" pitchFamily="49" charset="-122"/>
                <a:ea typeface="楷体" pitchFamily="49" charset="-122"/>
              </a:rPr>
              <a:t>是祂照顧的子民。 </a:t>
            </a:r>
            <a:endParaRPr lang="zh-TW" altLang="en-US" sz="5400" dirty="0" smtClean="0">
              <a:solidFill>
                <a:srgbClr val="FFFF00"/>
              </a:solidFill>
              <a:latin typeface="楷体" pitchFamily="49" charset="-122"/>
              <a:ea typeface="楷体" pitchFamily="49" charset="-122"/>
              <a:sym typeface="Wingdings" pitchFamily="2" charset="2"/>
            </a:endParaRP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8975" y="2886075"/>
            <a:ext cx="7681913" cy="1676400"/>
          </a:xfrm>
        </p:spPr>
        <p:txBody>
          <a:bodyPr/>
          <a:lstStyle/>
          <a:p>
            <a:pPr algn="ctr" defTabSz="914363" fontAlgn="auto">
              <a:lnSpc>
                <a:spcPct val="100000"/>
              </a:lnSpc>
              <a:spcAft>
                <a:spcPts val="0"/>
              </a:spcAft>
              <a:defRPr/>
            </a:pPr>
            <a:r>
              <a:rPr altLang="zh-TW" dirty="0" smtClean="0">
                <a:effectLst/>
                <a:latin typeface="楷体" panose="02010609060101010101" pitchFamily="49" charset="-122"/>
                <a:ea typeface="楷体" panose="02010609060101010101" pitchFamily="49" charset="-122"/>
              </a:rPr>
              <a:t>【</a:t>
            </a:r>
            <a:r>
              <a:rPr lang="zh-TW" altLang="en-US" dirty="0" smtClean="0">
                <a:effectLst/>
                <a:latin typeface="楷体" panose="02010609060101010101" pitchFamily="49" charset="-122"/>
                <a:ea typeface="楷体" panose="02010609060101010101" pitchFamily="49" charset="-122"/>
              </a:rPr>
              <a:t>華語</a:t>
            </a:r>
            <a:r>
              <a:rPr altLang="zh-TW" dirty="0" smtClean="0">
                <a:effectLst/>
                <a:latin typeface="楷体" panose="02010609060101010101" pitchFamily="49" charset="-122"/>
                <a:ea typeface="楷体" panose="02010609060101010101" pitchFamily="49" charset="-122"/>
              </a:rPr>
              <a:t>】</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ubtitle 2"/>
          <p:cNvSpPr>
            <a:spLocks noGrp="1"/>
          </p:cNvSpPr>
          <p:nvPr>
            <p:ph type="body" sz="quarter" idx="10"/>
          </p:nvPr>
        </p:nvSpPr>
        <p:spPr>
          <a:xfrm>
            <a:off x="304800" y="21336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來啊，我們要向耶和華歌唱，</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向拯救我們的磐石歡呼！</a:t>
            </a:r>
            <a:r>
              <a:rPr lang="zh-TW" altLang="en-US" sz="5400" dirty="0" smtClean="0"/>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ubtitle 2"/>
          <p:cNvSpPr>
            <a:spLocks noGrp="1"/>
          </p:cNvSpPr>
          <p:nvPr>
            <p:ph type="body" sz="quarter" idx="10"/>
          </p:nvPr>
        </p:nvSpPr>
        <p:spPr>
          <a:xfrm>
            <a:off x="381000" y="2605207"/>
            <a:ext cx="83820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我們要來感謝他，</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用詩歌向他歡呼！</a:t>
            </a:r>
            <a:r>
              <a:rPr lang="zh-TW" altLang="en-US" sz="5400" dirty="0" smtClean="0">
                <a:latin typeface="楷体" panose="02010609060101010101" pitchFamily="49" charset="-122"/>
                <a:ea typeface="楷体" panose="02010609060101010101" pitchFamily="49" charset="-122"/>
              </a:rPr>
              <a:t>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ubtitle 2"/>
          <p:cNvSpPr>
            <a:spLocks noGrp="1"/>
          </p:cNvSpPr>
          <p:nvPr>
            <p:ph type="body" sz="quarter" idx="10"/>
          </p:nvPr>
        </p:nvSpPr>
        <p:spPr>
          <a:xfrm>
            <a:off x="304800" y="2362200"/>
            <a:ext cx="8534400" cy="2409890"/>
          </a:xfrm>
        </p:spPr>
        <p:txBody>
          <a:bodyPr/>
          <a:lstStyle/>
          <a:p>
            <a:pPr marL="0" indent="0" algn="ctr">
              <a:buFontTx/>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因耶和華為大神</a:t>
            </a:r>
            <a:r>
              <a:rPr lang="en-US" altLang="zh-TW" sz="5400" dirty="0" smtClean="0">
                <a:latin typeface="楷体" pitchFamily="49" charset="-122"/>
              </a:rPr>
              <a:t>,</a:t>
            </a:r>
            <a:r>
              <a:rPr lang="zh-TW" altLang="en-US" sz="5400" dirty="0" smtClean="0">
                <a:latin typeface="楷体" pitchFamily="49" charset="-122"/>
                <a:ea typeface="楷体" pitchFamily="49" charset="-122"/>
              </a:rPr>
              <a:t>為大王，</a:t>
            </a:r>
          </a:p>
          <a:p>
            <a:pPr marL="0" indent="0" algn="ctr">
              <a:buFontTx/>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超乎萬神之上。</a:t>
            </a:r>
            <a:r>
              <a:rPr lang="zh-TW" altLang="en-US" sz="5400" dirty="0" smtClean="0"/>
              <a:t> </a:t>
            </a:r>
            <a:endParaRPr lang="en-US" altLang="zh-TW" sz="5400" dirty="0" smtClean="0"/>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dirty="0">
                <a:solidFill>
                  <a:srgbClr val="FFFF99"/>
                </a:solidFill>
                <a:latin typeface="楷体" pitchFamily="49" charset="-122"/>
                <a:ea typeface="楷体" pitchFamily="49" charset="-122"/>
                <a:cs typeface="Arial" charset="0"/>
              </a:rPr>
              <a:t>啟應 </a:t>
            </a:r>
            <a:r>
              <a:rPr kumimoji="0" lang="zh-CN" altLang="en-US" sz="5400" b="1" u="sng" dirty="0">
                <a:solidFill>
                  <a:srgbClr val="FFFF99"/>
                </a:solidFill>
                <a:latin typeface="楷体" pitchFamily="49" charset="-122"/>
                <a:ea typeface="楷体" pitchFamily="49" charset="-122"/>
                <a:cs typeface="Arial" charset="0"/>
              </a:rPr>
              <a:t>詩篇 </a:t>
            </a:r>
            <a:r>
              <a:rPr kumimoji="0" lang="en-US" altLang="zh-TW" sz="5400" b="1" u="sng" dirty="0">
                <a:solidFill>
                  <a:srgbClr val="FFFF99"/>
                </a:solidFill>
                <a:latin typeface="楷体" pitchFamily="49" charset="-122"/>
                <a:ea typeface="楷体" pitchFamily="49" charset="-122"/>
                <a:cs typeface="Arial" charset="0"/>
              </a:rPr>
              <a:t>95</a:t>
            </a:r>
            <a:endParaRPr kumimoji="0" lang="en-US" altLang="zh-TW" sz="3200" b="1" u="sng" dirty="0">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304800" y="2667000"/>
            <a:ext cx="8458200" cy="1661993"/>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地的深處在他手中；</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山的高峰也屬他 </a:t>
            </a:r>
          </a:p>
        </p:txBody>
      </p:sp>
      <p:sp>
        <p:nvSpPr>
          <p:cNvPr id="2"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ubtitle 2"/>
          <p:cNvSpPr>
            <a:spLocks noGrp="1"/>
          </p:cNvSpPr>
          <p:nvPr>
            <p:ph type="body" sz="quarter" idx="10"/>
          </p:nvPr>
        </p:nvSpPr>
        <p:spPr>
          <a:xfrm>
            <a:off x="304800" y="2209800"/>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海洋屬他，是他造的；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旱地也是他手造成的。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ubtitle 2"/>
          <p:cNvSpPr>
            <a:spLocks noGrp="1"/>
          </p:cNvSpPr>
          <p:nvPr>
            <p:ph type="body" sz="quarter" idx="10"/>
          </p:nvPr>
        </p:nvSpPr>
        <p:spPr>
          <a:xfrm>
            <a:off x="304800" y="2100012"/>
            <a:ext cx="85344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來啊，我們要屈身敬拜，</a:t>
            </a:r>
            <a:r>
              <a:rPr lang="zh-TW" altLang="en-US" sz="5400" dirty="0" smtClean="0"/>
              <a:t> </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在造我們的耶和華面前跪下。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ubtitle 2"/>
          <p:cNvSpPr>
            <a:spLocks noGrp="1"/>
          </p:cNvSpPr>
          <p:nvPr>
            <p:ph type="body" sz="quarter" idx="10"/>
          </p:nvPr>
        </p:nvSpPr>
        <p:spPr>
          <a:xfrm>
            <a:off x="381000" y="2209800"/>
            <a:ext cx="8382000" cy="3157788"/>
          </a:xfrm>
        </p:spPr>
        <p:txBody>
          <a:bodyPr/>
          <a:lstStyle/>
          <a:p>
            <a:pPr marL="0" indent="0" algn="ctr">
              <a:buNone/>
            </a:pPr>
            <a:r>
              <a:rPr lang="en-US" altLang="zh-TW" sz="5400" dirty="0" smtClean="0">
                <a:latin typeface="楷体" pitchFamily="49" charset="-122"/>
                <a:ea typeface="楷体" pitchFamily="49" charset="-122"/>
              </a:rPr>
              <a:t>【</a:t>
            </a:r>
            <a:r>
              <a:rPr lang="zh-TW" altLang="en-US" sz="5400" u="sng" dirty="0">
                <a:latin typeface="楷体" pitchFamily="49" charset="-122"/>
                <a:ea typeface="楷体" pitchFamily="49" charset="-122"/>
              </a:rPr>
              <a:t>司</a:t>
            </a:r>
            <a:r>
              <a:rPr lang="zh-TW" altLang="en-US" sz="5400" u="sng" dirty="0" smtClean="0">
                <a:latin typeface="楷体" pitchFamily="49" charset="-122"/>
                <a:ea typeface="楷体" pitchFamily="49" charset="-122"/>
              </a:rPr>
              <a:t>會</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因為他是我們的　神；</a:t>
            </a:r>
          </a:p>
          <a:p>
            <a:pPr marL="0" indent="0" algn="ctr">
              <a:buNone/>
            </a:pPr>
            <a:r>
              <a:rPr lang="en-US" altLang="zh-TW" sz="5400" dirty="0" smtClean="0">
                <a:solidFill>
                  <a:srgbClr val="FFFF00"/>
                </a:solidFill>
                <a:latin typeface="楷体" pitchFamily="49" charset="-122"/>
                <a:ea typeface="楷体" pitchFamily="49" charset="-122"/>
              </a:rPr>
              <a:t>【</a:t>
            </a:r>
            <a:r>
              <a:rPr lang="zh-TW" altLang="en-US" sz="5400" u="sng" dirty="0">
                <a:solidFill>
                  <a:srgbClr val="FFFF00"/>
                </a:solidFill>
                <a:latin typeface="楷体" pitchFamily="49" charset="-122"/>
                <a:ea typeface="楷体" pitchFamily="49" charset="-122"/>
              </a:rPr>
              <a:t>會</a:t>
            </a:r>
            <a:r>
              <a:rPr lang="zh-TW" altLang="en-US" sz="5400" u="sng" dirty="0" smtClean="0">
                <a:solidFill>
                  <a:srgbClr val="FFFF00"/>
                </a:solidFill>
                <a:latin typeface="楷体" pitchFamily="49" charset="-122"/>
                <a:ea typeface="楷体" pitchFamily="49" charset="-122"/>
              </a:rPr>
              <a:t>眾</a:t>
            </a: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我們是他草場的羊，是他手下的民。 </a:t>
            </a:r>
          </a:p>
        </p:txBody>
      </p:sp>
      <p:sp>
        <p:nvSpPr>
          <p:cNvPr id="3" name="Subtitle 2"/>
          <p:cNvSpPr>
            <a:spLocks/>
          </p:cNvSpPr>
          <p:nvPr/>
        </p:nvSpPr>
        <p:spPr bwMode="auto">
          <a:xfrm>
            <a:off x="914400" y="533400"/>
            <a:ext cx="7681913" cy="739775"/>
          </a:xfrm>
          <a:prstGeom prst="rect">
            <a:avLst/>
          </a:prstGeom>
          <a:noFill/>
          <a:ln w="9525">
            <a:noFill/>
            <a:miter lim="800000"/>
            <a:headEnd/>
            <a:tailEnd/>
          </a:ln>
        </p:spPr>
        <p:txBody>
          <a:bodyPr lIns="0" tIns="0" rIns="0" bIns="0">
            <a:spAutoFit/>
          </a:bodyPr>
          <a:lstStyle/>
          <a:p>
            <a:pPr algn="ctr" defTabSz="912813">
              <a:lnSpc>
                <a:spcPct val="90000"/>
              </a:lnSpc>
            </a:pPr>
            <a:r>
              <a:rPr kumimoji="0" lang="zh-TW" altLang="en-US" sz="5400" b="1" u="sng">
                <a:solidFill>
                  <a:srgbClr val="FFFF99"/>
                </a:solidFill>
                <a:latin typeface="楷体" pitchFamily="49" charset="-122"/>
                <a:ea typeface="楷体" pitchFamily="49" charset="-122"/>
                <a:cs typeface="Arial" charset="0"/>
              </a:rPr>
              <a:t>啟應 </a:t>
            </a:r>
            <a:r>
              <a:rPr kumimoji="0" lang="zh-CN" altLang="en-US" sz="5400" b="1" u="sng">
                <a:solidFill>
                  <a:srgbClr val="FFFF99"/>
                </a:solidFill>
                <a:latin typeface="楷体" pitchFamily="49" charset="-122"/>
                <a:ea typeface="楷体" pitchFamily="49" charset="-122"/>
                <a:cs typeface="Arial" charset="0"/>
              </a:rPr>
              <a:t>詩篇 </a:t>
            </a:r>
            <a:r>
              <a:rPr kumimoji="0" lang="en-US" altLang="zh-TW" sz="5400" b="1" u="sng">
                <a:solidFill>
                  <a:srgbClr val="FFFF99"/>
                </a:solidFill>
                <a:latin typeface="楷体" pitchFamily="49" charset="-122"/>
                <a:ea typeface="楷体" pitchFamily="49" charset="-122"/>
                <a:cs typeface="Arial" charset="0"/>
              </a:rPr>
              <a:t>95</a:t>
            </a:r>
            <a:endParaRPr kumimoji="0" lang="en-US" altLang="zh-TW" sz="3200" b="1" u="sng">
              <a:solidFill>
                <a:srgbClr val="FFFF99"/>
              </a:solidFill>
              <a:latin typeface="楷体" pitchFamily="49" charset="-122"/>
              <a:ea typeface="楷体" pitchFamily="49" charset="-122"/>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1_Purple Template 1 Trebuchet</Template>
  <TotalTime>475</TotalTime>
  <Words>2208</Words>
  <Application>Microsoft Office PowerPoint</Application>
  <PresentationFormat>On-screen Show (4:3)</PresentationFormat>
  <Paragraphs>115</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1_Purple Template 1 Trebuchet</vt:lpstr>
      <vt:lpstr>White with Courier font for code slides</vt:lpstr>
      <vt:lpstr>啟應</vt:lpstr>
      <vt:lpstr>【華語】</vt:lpstr>
      <vt:lpstr>Slide 3</vt:lpstr>
      <vt:lpstr>Slide 4</vt:lpstr>
      <vt:lpstr>Slide 5</vt:lpstr>
      <vt:lpstr>Slide 6</vt:lpstr>
      <vt:lpstr>Slide 7</vt:lpstr>
      <vt:lpstr>Slide 8</vt:lpstr>
      <vt:lpstr>Slide 9</vt:lpstr>
      <vt:lpstr>【台語】</vt:lpstr>
      <vt:lpstr>Slide 11</vt:lpstr>
      <vt:lpstr>Slide 12</vt:lpstr>
      <vt:lpstr>Slide 13</vt:lpstr>
      <vt:lpstr>Slide 14</vt:lpstr>
      <vt:lpstr>Slide 15</vt:lpstr>
      <vt:lpstr>Slide 16</vt:lpstr>
      <vt:lpstr>Slide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107</cp:revision>
  <dcterms:created xsi:type="dcterms:W3CDTF">2015-02-07T13:24:58Z</dcterms:created>
  <dcterms:modified xsi:type="dcterms:W3CDTF">2017-08-12T01:38:29Z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