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96" r:id="rId4"/>
    <p:sldId id="297" r:id="rId5"/>
    <p:sldId id="302" r:id="rId6"/>
    <p:sldId id="303" r:id="rId7"/>
    <p:sldId id="304" r:id="rId8"/>
    <p:sldId id="305" r:id="rId9"/>
    <p:sldId id="306" r:id="rId10"/>
    <p:sldId id="307" r:id="rId11"/>
    <p:sldId id="30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639858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2/4/2017 10:17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371600"/>
            <a:ext cx="8229600" cy="4114800"/>
          </a:xfrm>
        </p:spPr>
        <p:txBody>
          <a:bodyPr/>
          <a:lstStyle/>
          <a:p>
            <a:pPr algn="ctr">
              <a:lnSpc>
                <a:spcPct val="100000"/>
              </a:lnSpc>
            </a:pPr>
            <a:r>
              <a:rPr lang="zh-TW" altLang="en-US" dirty="0" smtClean="0">
                <a:effectLst/>
                <a:latin typeface="楷体" pitchFamily="49" charset="-122"/>
                <a:ea typeface="楷体" pitchFamily="49" charset="-122"/>
              </a:rPr>
              <a:t>路加福音 </a:t>
            </a:r>
            <a:r>
              <a:rPr lang="en-US" altLang="zh-TW" dirty="0" smtClean="0">
                <a:effectLst/>
                <a:latin typeface="楷体" pitchFamily="49" charset="-122"/>
                <a:ea typeface="楷体" pitchFamily="49" charset="-122"/>
              </a:rPr>
              <a:t>9:57-10:2</a:t>
            </a:r>
            <a:br>
              <a:rPr lang="en-US" altLang="zh-TW" dirty="0" smtClean="0">
                <a:effectLst/>
                <a:latin typeface="楷体" pitchFamily="49" charset="-122"/>
                <a:ea typeface="楷体" pitchFamily="49" charset="-122"/>
              </a:rPr>
            </a:br>
            <a:r>
              <a:rPr lang="en-US" altLang="zh-TW" sz="2800" dirty="0" smtClean="0">
                <a:effectLst/>
                <a:latin typeface="楷体" pitchFamily="49" charset="-122"/>
                <a:ea typeface="楷体" pitchFamily="49" charset="-122"/>
              </a:rPr>
              <a:t/>
            </a:r>
            <a:br>
              <a:rPr lang="en-US" altLang="zh-TW" sz="2800"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提摩太後書 </a:t>
            </a:r>
            <a:r>
              <a:rPr lang="en-US" altLang="zh-TW" dirty="0" smtClean="0">
                <a:effectLst/>
                <a:latin typeface="楷体" pitchFamily="49" charset="-122"/>
                <a:ea typeface="楷体" pitchFamily="49" charset="-122"/>
              </a:rPr>
              <a:t>2:1-4</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val="39888813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a:effectLst/>
                <a:latin typeface="楷体" pitchFamily="49" charset="-122"/>
                <a:ea typeface="楷体" pitchFamily="49" charset="-122"/>
              </a:rPr>
              <a:t>9:57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他們走路的時候，有一個人對他說：“你無論往哪裡去，我都要跟從你！</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val="12483121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9:58</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耶穌說：“狐狸有洞，天空的飛鳥有窩，人子卻沒有棲身的地方。”</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9:59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他對另一個人說：“你跟從我吧！”那人說：“主啊，請准我先回去安葬我的父親吧。”</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9:60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耶穌說：“讓死人去埋葬他們的死人，你應該去傳揚 神的國。”</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9:61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又有一個人說：“主，我要跟從你，但容我先回去，向家人道別。”</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9:62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243691"/>
          </a:xfrm>
        </p:spPr>
        <p:txBody>
          <a:bodyPr/>
          <a:lstStyle/>
          <a:p>
            <a:pPr marL="0" indent="0">
              <a:buNone/>
            </a:pPr>
            <a:r>
              <a:rPr lang="zh-TW" altLang="en-US" sz="5400" dirty="0" smtClean="0">
                <a:latin typeface="標楷體" pitchFamily="65" charset="-120"/>
                <a:ea typeface="標楷體" pitchFamily="65" charset="-120"/>
              </a:rPr>
              <a:t>耶穌說：“手扶著犁向後看的，不適合進 神的國。”</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10:1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3462486"/>
          </a:xfrm>
        </p:spPr>
        <p:txBody>
          <a:bodyPr/>
          <a:lstStyle/>
          <a:p>
            <a:pPr marL="0" indent="0">
              <a:buNone/>
            </a:pPr>
            <a:r>
              <a:rPr lang="zh-TW" altLang="en-US" sz="5000" dirty="0" smtClean="0">
                <a:latin typeface="標楷體" pitchFamily="65" charset="-120"/>
                <a:ea typeface="標楷體" pitchFamily="65" charset="-120"/>
              </a:rPr>
              <a:t>這些事以後，主又另外指派了七十二個人，差遣他們兩個兩個地，在他前面，到他自己將要到的各城各地去</a:t>
            </a:r>
            <a:endParaRPr lang="en-US" altLang="zh-TW" sz="50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8203"/>
            <a:ext cx="8382000" cy="830997"/>
          </a:xfrm>
        </p:spPr>
        <p:txBody>
          <a:bodyPr/>
          <a:lstStyle/>
          <a:p>
            <a:pPr algn="ctr">
              <a:lnSpc>
                <a:spcPct val="100000"/>
              </a:lnSpc>
            </a:pPr>
            <a:r>
              <a:rPr lang="zh-TW" altLang="en-US" sz="5400" dirty="0">
                <a:effectLst/>
                <a:latin typeface="楷体" pitchFamily="49" charset="-122"/>
                <a:ea typeface="楷体" pitchFamily="49" charset="-122"/>
              </a:rPr>
              <a:t>路加福音 </a:t>
            </a:r>
            <a:r>
              <a:rPr lang="en-US" altLang="zh-TW" sz="5400" dirty="0" smtClean="0">
                <a:effectLst/>
                <a:latin typeface="楷体" pitchFamily="49" charset="-122"/>
                <a:ea typeface="楷体" pitchFamily="49" charset="-122"/>
              </a:rPr>
              <a:t>10:2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413909"/>
            <a:ext cx="7315200" cy="2991588"/>
          </a:xfrm>
        </p:spPr>
        <p:txBody>
          <a:bodyPr/>
          <a:lstStyle/>
          <a:p>
            <a:pPr marL="0" indent="0">
              <a:buNone/>
            </a:pPr>
            <a:r>
              <a:rPr lang="zh-TW" altLang="en-US" sz="5400" dirty="0" smtClean="0">
                <a:latin typeface="標楷體" pitchFamily="65" charset="-120"/>
                <a:ea typeface="標楷體" pitchFamily="65" charset="-120"/>
              </a:rPr>
              <a:t>耶穌對他們說：“莊稼多，工人少，所以你們應當求莊稼的主，派工人出去收他的莊稼。</a:t>
            </a:r>
            <a:endParaRPr lang="en-US" altLang="zh-TW" sz="5400" dirty="0" smtClean="0">
              <a:latin typeface="標楷體" pitchFamily="65" charset="-120"/>
              <a:ea typeface="標楷體" pitchFamily="65" charset="-120"/>
            </a:endParaRPr>
          </a:p>
        </p:txBody>
      </p:sp>
    </p:spTree>
    <p:extLst>
      <p:ext uri="{BB962C8B-B14F-4D97-AF65-F5344CB8AC3E}">
        <p14:creationId xmlns:p14="http://schemas.microsoft.com/office/powerpoint/2010/main" val="3508714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692</TotalTime>
  <Words>1166</Words>
  <Application>Microsoft Office PowerPoint</Application>
  <PresentationFormat>On-screen Show (4:3)</PresentationFormat>
  <Paragraphs>53</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標楷體</vt:lpstr>
      <vt:lpstr>楷体</vt:lpstr>
      <vt:lpstr>Arial</vt:lpstr>
      <vt:lpstr>Calibri</vt:lpstr>
      <vt:lpstr>Courier New</vt:lpstr>
      <vt:lpstr>Trebuchet MS</vt:lpstr>
      <vt:lpstr>Wingdings</vt:lpstr>
      <vt:lpstr>1_Purple Template 1 Trebuchet</vt:lpstr>
      <vt:lpstr>White with Courier font for code slides</vt:lpstr>
      <vt:lpstr>路加福音 9:57-10:2  提摩太後書 2:1-4  </vt:lpstr>
      <vt:lpstr>路加福音 9:57</vt:lpstr>
      <vt:lpstr>路加福音 9:58</vt:lpstr>
      <vt:lpstr>路加福音 9:59</vt:lpstr>
      <vt:lpstr>路加福音 9:60</vt:lpstr>
      <vt:lpstr>路加福音 9:61</vt:lpstr>
      <vt:lpstr>路加福音 9:62</vt:lpstr>
      <vt:lpstr>路加福音 10:1</vt:lpstr>
      <vt:lpstr>路加福音 10:2</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147</cp:revision>
  <dcterms:created xsi:type="dcterms:W3CDTF">2015-02-07T13:24:58Z</dcterms:created>
  <dcterms:modified xsi:type="dcterms:W3CDTF">2017-02-05T03:17:47Z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