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96" r:id="rId4"/>
    <p:sldId id="297" r:id="rId5"/>
    <p:sldId id="302" r:id="rId6"/>
    <p:sldId id="309" r:id="rId7"/>
    <p:sldId id="31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96"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馬可福音 </a:t>
            </a:r>
            <a:r>
              <a:rPr lang="en-US" altLang="zh-TW" dirty="0" smtClean="0">
                <a:effectLst/>
                <a:latin typeface="楷体" panose="02010609060101010101" pitchFamily="49" charset="-122"/>
                <a:ea typeface="楷体" panose="02010609060101010101" pitchFamily="49" charset="-122"/>
              </a:rPr>
              <a:t>4:37-38</a:t>
            </a:r>
            <a:br>
              <a:rPr lang="en-US" altLang="zh-TW" dirty="0" smtClean="0">
                <a:effectLst/>
                <a:latin typeface="楷体" panose="02010609060101010101" pitchFamily="49" charset="-122"/>
                <a:ea typeface="楷体" panose="02010609060101010101" pitchFamily="49" charset="-122"/>
              </a:rPr>
            </a:br>
            <a:r>
              <a:rPr lang="en-US" altLang="zh-TW" sz="2800" dirty="0" smtClean="0">
                <a:effectLst/>
                <a:latin typeface="楷体" panose="02010609060101010101" pitchFamily="49" charset="-122"/>
                <a:ea typeface="楷体" panose="02010609060101010101" pitchFamily="49" charset="-122"/>
              </a:rPr>
              <a:t/>
            </a:r>
            <a:br>
              <a:rPr lang="en-US" altLang="zh-TW" sz="2800"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路加福音 </a:t>
            </a:r>
            <a:r>
              <a:rPr lang="en-US" altLang="zh-TW" dirty="0" smtClean="0">
                <a:effectLst/>
                <a:latin typeface="楷体" panose="02010609060101010101" pitchFamily="49" charset="-122"/>
                <a:ea typeface="楷体" panose="02010609060101010101" pitchFamily="49" charset="-122"/>
              </a:rPr>
              <a:t>11:1-2</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endParaRPr lang="en-US" altLang="zh-TW"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馬可福音 </a:t>
            </a:r>
            <a:r>
              <a:rPr lang="en-US" altLang="zh-TW" sz="5400" dirty="0" smtClean="0">
                <a:effectLst/>
                <a:latin typeface="楷体" panose="02010609060101010101" pitchFamily="49" charset="-122"/>
                <a:ea typeface="楷体" panose="02010609060101010101" pitchFamily="49" charset="-122"/>
              </a:rPr>
              <a:t>4:37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7848600" cy="2243691"/>
          </a:xfrm>
        </p:spPr>
        <p:txBody>
          <a:bodyPr/>
          <a:lstStyle/>
          <a:p>
            <a:pPr marL="0" indent="0">
              <a:buNone/>
            </a:pPr>
            <a:r>
              <a:rPr lang="zh-TW" altLang="en-US" sz="5400" dirty="0" smtClean="0">
                <a:latin typeface="標楷體" pitchFamily="65" charset="-120"/>
                <a:ea typeface="標楷體" pitchFamily="65" charset="-120"/>
              </a:rPr>
              <a:t>忽然起了狂風，波浪不斷地打進船來，艙裡積滿了水。</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馬可福音 </a:t>
            </a:r>
            <a:r>
              <a:rPr lang="en-US" altLang="zh-TW" sz="5400" dirty="0" smtClean="0">
                <a:effectLst/>
                <a:latin typeface="楷体" panose="02010609060101010101" pitchFamily="49" charset="-122"/>
                <a:ea typeface="楷体" panose="02010609060101010101" pitchFamily="49" charset="-122"/>
              </a:rPr>
              <a:t>4:38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219200"/>
            <a:ext cx="7315200" cy="2991588"/>
          </a:xfrm>
        </p:spPr>
        <p:txBody>
          <a:bodyPr/>
          <a:lstStyle/>
          <a:p>
            <a:pPr marL="0" indent="0">
              <a:buNone/>
            </a:pPr>
            <a:r>
              <a:rPr lang="zh-TW" altLang="en-US" sz="5400" dirty="0" smtClean="0">
                <a:latin typeface="標楷體" pitchFamily="65" charset="-120"/>
                <a:ea typeface="標楷體" pitchFamily="65" charset="-120"/>
              </a:rPr>
              <a:t>耶穌卻在船尾靠著枕頭睡著了。門徒把他叫醒，對他說：“老師，我們要死了，你不管嗎？”</a:t>
            </a:r>
            <a:endParaRPr lang="en-US" altLang="zh-TW" sz="54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11:1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143000"/>
            <a:ext cx="7315200" cy="4487382"/>
          </a:xfrm>
        </p:spPr>
        <p:txBody>
          <a:bodyPr/>
          <a:lstStyle/>
          <a:p>
            <a:pPr marL="0" indent="0">
              <a:buNone/>
            </a:pPr>
            <a:r>
              <a:rPr lang="zh-TW" altLang="en-US" sz="5400" dirty="0" smtClean="0">
                <a:latin typeface="標楷體" pitchFamily="65" charset="-120"/>
                <a:ea typeface="標楷體" pitchFamily="65" charset="-120"/>
              </a:rPr>
              <a:t>有一天，耶穌在一個地方祈禱，祈禱完了，有一個門徒對他說：“主啊，求你教導我們禱告，像約翰教導他的門徒一樣。”</a:t>
            </a:r>
            <a:endParaRPr lang="en-US" altLang="zh-TW" sz="50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11:2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315200" cy="4487382"/>
          </a:xfrm>
        </p:spPr>
        <p:txBody>
          <a:bodyPr/>
          <a:lstStyle/>
          <a:p>
            <a:pPr marL="0" indent="0">
              <a:buNone/>
            </a:pPr>
            <a:r>
              <a:rPr lang="zh-TW" altLang="zh-TW" sz="5400" dirty="0" smtClean="0">
                <a:latin typeface="標楷體" pitchFamily="65" charset="-120"/>
                <a:ea typeface="標楷體" pitchFamily="65" charset="-120"/>
              </a:rPr>
              <a:t>耶穌說：『你們禱告的時候，要說：「父啊，願你的名被尊為聖，願你的國降臨；</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願你的旨意行在地上，如同行在天上。</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a:t>
            </a:r>
            <a:endParaRPr lang="en-US" altLang="zh-TW" sz="51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662</TotalTime>
  <Words>704</Words>
  <Application>Microsoft Office PowerPoint</Application>
  <PresentationFormat>On-screen Show (4:3)</PresentationFormat>
  <Paragraphs>29</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馬可福音 4:37-38  路加福音 11:1-2  </vt:lpstr>
      <vt:lpstr>馬可福音 4:37</vt:lpstr>
      <vt:lpstr>馬可福音 4:38</vt:lpstr>
      <vt:lpstr>路加福音 11:1</vt:lpstr>
      <vt:lpstr>路加福音 11:2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143</cp:revision>
  <dcterms:created xsi:type="dcterms:W3CDTF">2015-02-07T13:24:58Z</dcterms:created>
  <dcterms:modified xsi:type="dcterms:W3CDTF">2017-01-13T04:41:54Z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