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96" r:id="rId4"/>
    <p:sldId id="297" r:id="rId5"/>
    <p:sldId id="298" r:id="rId6"/>
    <p:sldId id="299" r:id="rId7"/>
    <p:sldId id="300" r:id="rId8"/>
    <p:sldId id="30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3:13-17</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a:buNone/>
            </a:pPr>
            <a:r>
              <a:rPr lang="zh-TW" altLang="en-US" sz="5400" dirty="0" smtClean="0">
                <a:latin typeface="標楷體" pitchFamily="65" charset="-120"/>
                <a:ea typeface="標楷體" pitchFamily="65" charset="-120"/>
              </a:rPr>
              <a:t>那時，耶穌從加利利來到約旦河約翰那裡，要受他的洗。</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a:buNone/>
            </a:pPr>
            <a:r>
              <a:rPr lang="zh-TW" altLang="en-US" sz="5400" dirty="0" smtClean="0">
                <a:latin typeface="標楷體" pitchFamily="65" charset="-120"/>
                <a:ea typeface="標楷體" pitchFamily="65" charset="-120"/>
              </a:rPr>
              <a:t>約翰想要阻止他，說：</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我應該受你的洗，你卻到我這裡來嗎？</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a:buNone/>
            </a:pPr>
            <a:r>
              <a:rPr lang="zh-TW" altLang="en-US" sz="5400" dirty="0" smtClean="0">
                <a:latin typeface="標楷體" pitchFamily="65" charset="-120"/>
                <a:ea typeface="標楷體" pitchFamily="65" charset="-120"/>
              </a:rPr>
              <a:t>耶穌回答：</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暫且這樣作吧。我們理當這樣履行全部的義。</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於是約翰答應了他。</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a:buNone/>
            </a:pPr>
            <a:r>
              <a:rPr lang="zh-TW" altLang="en-US" sz="5400" dirty="0" smtClean="0">
                <a:latin typeface="標楷體" pitchFamily="65" charset="-120"/>
                <a:ea typeface="標楷體" pitchFamily="65" charset="-120"/>
              </a:rPr>
              <a:t>耶穌受了洗，立刻從水中上來；忽然，天為他開了，他看見　神的靈，好像鴿子降下來，落在他身上；</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3:17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a:buNone/>
            </a:pPr>
            <a:r>
              <a:rPr lang="zh-TW" altLang="en-US" sz="5400" dirty="0" smtClean="0">
                <a:latin typeface="標楷體" pitchFamily="65" charset="-120"/>
                <a:ea typeface="標楷體" pitchFamily="65" charset="-120"/>
              </a:rPr>
              <a:t>又有聲音從天上來，說：</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這是我的愛子，我所喜悅的。</a:t>
            </a:r>
            <a:endParaRPr 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879</TotalTime>
  <Words>782</Words>
  <Application>Microsoft Office PowerPoint</Application>
  <PresentationFormat>On-screen Show (4:3)</PresentationFormat>
  <Paragraphs>35</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馬太福音 3:13-17   </vt:lpstr>
      <vt:lpstr>馬太福音 3:13</vt:lpstr>
      <vt:lpstr>馬太福音 3:14</vt:lpstr>
      <vt:lpstr>馬太福音 3:15</vt:lpstr>
      <vt:lpstr>馬太福音 3:16</vt:lpstr>
      <vt:lpstr>馬太福音 3:17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168</cp:revision>
  <dcterms:created xsi:type="dcterms:W3CDTF">2015-02-07T13:24:58Z</dcterms:created>
  <dcterms:modified xsi:type="dcterms:W3CDTF">2017-03-24T02:13:05Z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