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297" r:id="rId5"/>
    <p:sldId id="298" r:id="rId6"/>
    <p:sldId id="299" r:id="rId7"/>
    <p:sldId id="300" r:id="rId8"/>
    <p:sldId id="301" r:id="rId9"/>
    <p:sldId id="302" r:id="rId10"/>
    <p:sldId id="303" r:id="rId11"/>
    <p:sldId id="30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8:24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14600"/>
            <a:ext cx="8229600" cy="2971800"/>
          </a:xfrm>
        </p:spPr>
        <p:txBody>
          <a:bodyPr/>
          <a:lstStyle/>
          <a:p>
            <a:pPr algn="ct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1:18-25</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1:18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耶穌基督的降生是這樣的：耶穌的母親</a:t>
            </a:r>
            <a:r>
              <a:rPr lang="zh-TW" altLang="en-US" sz="5400" u="sng" dirty="0" smtClean="0">
                <a:latin typeface="標楷體" pitchFamily="65" charset="-120"/>
                <a:ea typeface="標楷體" pitchFamily="65" charset="-120"/>
              </a:rPr>
              <a:t>馬利亞</a:t>
            </a:r>
            <a:r>
              <a:rPr lang="zh-TW" altLang="en-US" sz="5400" dirty="0" smtClean="0">
                <a:latin typeface="標楷體" pitchFamily="65" charset="-120"/>
                <a:ea typeface="標楷體" pitchFamily="65" charset="-120"/>
              </a:rPr>
              <a:t>許配了</a:t>
            </a:r>
            <a:r>
              <a:rPr lang="zh-TW" altLang="en-US" sz="5400" u="sng" dirty="0" smtClean="0">
                <a:latin typeface="標楷體" pitchFamily="65" charset="-120"/>
                <a:ea typeface="標楷體" pitchFamily="65" charset="-120"/>
              </a:rPr>
              <a:t>約瑟</a:t>
            </a:r>
            <a:r>
              <a:rPr lang="zh-TW" altLang="en-US" sz="5400" dirty="0" smtClean="0">
                <a:latin typeface="標楷體" pitchFamily="65" charset="-120"/>
                <a:ea typeface="標楷體" pitchFamily="65" charset="-120"/>
              </a:rPr>
              <a:t>，他們還沒有成親，</a:t>
            </a:r>
            <a:r>
              <a:rPr lang="zh-TW" altLang="en-US" sz="5400" u="sng" dirty="0" smtClean="0">
                <a:latin typeface="標楷體" pitchFamily="65" charset="-120"/>
                <a:ea typeface="標楷體" pitchFamily="65" charset="-120"/>
              </a:rPr>
              <a:t>馬利亞</a:t>
            </a:r>
            <a:r>
              <a:rPr lang="zh-TW" altLang="en-US" sz="5400" dirty="0" smtClean="0">
                <a:latin typeface="標楷體" pitchFamily="65" charset="-120"/>
                <a:ea typeface="標楷體" pitchFamily="65" charset="-120"/>
              </a:rPr>
              <a:t>就從聖靈懷了孕。</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1:19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她丈夫</a:t>
            </a:r>
            <a:r>
              <a:rPr lang="zh-TW" altLang="en-US" sz="5400" u="sng" dirty="0" smtClean="0">
                <a:latin typeface="標楷體" pitchFamily="65" charset="-120"/>
                <a:ea typeface="標楷體" pitchFamily="65" charset="-120"/>
              </a:rPr>
              <a:t>約瑟</a:t>
            </a:r>
            <a:r>
              <a:rPr lang="zh-TW" altLang="en-US" sz="5400" dirty="0" smtClean="0">
                <a:latin typeface="標楷體" pitchFamily="65" charset="-120"/>
                <a:ea typeface="標楷體" pitchFamily="65" charset="-120"/>
              </a:rPr>
              <a:t>是個義人，不願張揚使她受辱，就打算暗中與她解除婚約。</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latin typeface="標楷體" pitchFamily="65" charset="-120"/>
                <a:ea typeface="標楷體" pitchFamily="65" charset="-120"/>
              </a:rPr>
              <a:t>他一直想著這些事，主的使者就在夢中向他顯現，說：“</a:t>
            </a:r>
            <a:r>
              <a:rPr lang="zh-TW" altLang="en-US" sz="5400" u="sng" dirty="0" smtClean="0">
                <a:latin typeface="標楷體" pitchFamily="65" charset="-120"/>
                <a:ea typeface="標楷體" pitchFamily="65" charset="-120"/>
              </a:rPr>
              <a:t>大衛</a:t>
            </a:r>
            <a:r>
              <a:rPr lang="zh-TW" altLang="en-US" sz="5400" dirty="0" smtClean="0">
                <a:latin typeface="標楷體" pitchFamily="65" charset="-120"/>
                <a:ea typeface="標楷體" pitchFamily="65" charset="-120"/>
              </a:rPr>
              <a:t>的子孫</a:t>
            </a:r>
            <a:r>
              <a:rPr lang="zh-TW" altLang="en-US" sz="5400" u="sng" dirty="0" smtClean="0">
                <a:latin typeface="標楷體" pitchFamily="65" charset="-120"/>
                <a:ea typeface="標楷體" pitchFamily="65" charset="-120"/>
              </a:rPr>
              <a:t>約瑟</a:t>
            </a:r>
            <a:r>
              <a:rPr lang="zh-TW" altLang="en-US" sz="5400" dirty="0" smtClean="0">
                <a:latin typeface="標楷體" pitchFamily="65" charset="-120"/>
                <a:ea typeface="標楷體" pitchFamily="65" charset="-120"/>
              </a:rPr>
              <a:t>，只管放膽把你的妻子</a:t>
            </a:r>
            <a:r>
              <a:rPr lang="zh-TW" altLang="en-US" sz="5400" u="sng" dirty="0" smtClean="0">
                <a:latin typeface="標楷體" pitchFamily="65" charset="-120"/>
                <a:ea typeface="標楷體" pitchFamily="65" charset="-120"/>
              </a:rPr>
              <a:t>馬利亞</a:t>
            </a:r>
            <a:r>
              <a:rPr lang="zh-TW" altLang="en-US" sz="5400" dirty="0" smtClean="0">
                <a:latin typeface="標楷體" pitchFamily="65" charset="-120"/>
                <a:ea typeface="標楷體" pitchFamily="65" charset="-120"/>
              </a:rPr>
              <a:t>迎娶過來，因為她懷的孕是從聖靈來的。</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她必生一個兒子，你要給他起名叫耶穌，因為他要把自己的子民從罪惡中拯救出來。”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這整件事的發生，是要應驗主藉著先知所說的：</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“必有童女懷孕生子，他的名要叫以馬內利。”以馬內利就是“　神與我們同在”的意思。</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u="sng" dirty="0" smtClean="0">
                <a:latin typeface="標楷體" pitchFamily="65" charset="-120"/>
                <a:ea typeface="標楷體" pitchFamily="65" charset="-120"/>
              </a:rPr>
              <a:t>約瑟</a:t>
            </a:r>
            <a:r>
              <a:rPr lang="zh-TW" altLang="en-US" sz="5400" dirty="0" smtClean="0">
                <a:latin typeface="標楷體" pitchFamily="65" charset="-120"/>
                <a:ea typeface="標楷體" pitchFamily="65" charset="-120"/>
              </a:rPr>
              <a:t>睡醒了，就照著主的使者所吩咐的，把妻子迎娶過來；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只是在孩子出生以前，並沒有與她同房。</a:t>
            </a:r>
            <a:r>
              <a:rPr lang="zh-TW" altLang="en-US" sz="5400" u="sng" dirty="0" smtClean="0">
                <a:latin typeface="標楷體" pitchFamily="65" charset="-120"/>
                <a:ea typeface="標楷體" pitchFamily="65" charset="-120"/>
              </a:rPr>
              <a:t>約瑟</a:t>
            </a:r>
            <a:r>
              <a:rPr lang="zh-TW" altLang="en-US" sz="5400" dirty="0" smtClean="0">
                <a:latin typeface="標楷體" pitchFamily="65" charset="-120"/>
                <a:ea typeface="標楷體" pitchFamily="65" charset="-120"/>
              </a:rPr>
              <a:t>給孩子起名叫耶穌。</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740</TotalTime>
  <Words>1241</Words>
  <Application>Microsoft Office PowerPoint</Application>
  <PresentationFormat>On-screen Show (4:3)</PresentationFormat>
  <Paragraphs>53</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馬太福音 1:18-25  </vt:lpstr>
      <vt:lpstr>馬太福音 1:18</vt:lpstr>
      <vt:lpstr>馬太福音 1:19</vt:lpstr>
      <vt:lpstr>馬太福音 1:20</vt:lpstr>
      <vt:lpstr>馬太福音 1:21</vt:lpstr>
      <vt:lpstr>馬太福音 1:22</vt:lpstr>
      <vt:lpstr>馬太福音 1:23</vt:lpstr>
      <vt:lpstr>馬太福音 1:24</vt:lpstr>
      <vt:lpstr>馬太福音 1:25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159</cp:revision>
  <dcterms:created xsi:type="dcterms:W3CDTF">2015-02-07T13:24:58Z</dcterms:created>
  <dcterms:modified xsi:type="dcterms:W3CDTF">2017-03-03T01:24:51Z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