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297" r:id="rId5"/>
    <p:sldId id="298" r:id="rId6"/>
    <p:sldId id="299" r:id="rId7"/>
    <p:sldId id="300" r:id="rId8"/>
    <p:sldId id="301" r:id="rId9"/>
    <p:sldId id="302" r:id="rId10"/>
    <p:sldId id="303" r:id="rId11"/>
    <p:sldId id="304" r:id="rId12"/>
    <p:sldId id="305" r:id="rId13"/>
    <p:sldId id="306" r:id="rId14"/>
    <p:sldId id="30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3/8/2017 8:17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14600"/>
            <a:ext cx="8229600" cy="2971800"/>
          </a:xfrm>
        </p:spPr>
        <p:txBody>
          <a:bodyPr/>
          <a:lstStyle/>
          <a:p>
            <a:pPr algn="ctr">
              <a:lnSpc>
                <a:spcPct val="100000"/>
              </a:lnSpc>
            </a:pPr>
            <a:r>
              <a:rPr lang="zh-TW" altLang="en-US" dirty="0" smtClean="0">
                <a:effectLst/>
                <a:latin typeface="楷体" pitchFamily="49" charset="-122"/>
                <a:ea typeface="楷体" pitchFamily="49" charset="-122"/>
              </a:rPr>
              <a:t>路加福音 </a:t>
            </a:r>
            <a:r>
              <a:rPr lang="en-US" altLang="zh-TW" dirty="0" smtClean="0">
                <a:effectLst/>
                <a:latin typeface="楷体" pitchFamily="49" charset="-122"/>
                <a:ea typeface="楷体" pitchFamily="49" charset="-122"/>
              </a:rPr>
              <a:t>1:46-56</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1:54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他扶助了他的僕人</a:t>
            </a:r>
            <a:r>
              <a:rPr lang="zh-TW" altLang="en-US" sz="5400" u="sng" dirty="0" smtClean="0">
                <a:latin typeface="標楷體" pitchFamily="65" charset="-120"/>
                <a:ea typeface="標楷體" pitchFamily="65" charset="-120"/>
              </a:rPr>
              <a:t>以色列</a:t>
            </a:r>
            <a:r>
              <a:rPr lang="zh-TW" altLang="en-US" sz="5400" dirty="0" smtClean="0">
                <a:latin typeface="標楷體" pitchFamily="65" charset="-120"/>
                <a:ea typeface="標楷體" pitchFamily="65" charset="-120"/>
              </a:rPr>
              <a:t>，為要記念他的憐憫，</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1:55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正如他向我們列祖所說的，恩待</a:t>
            </a:r>
            <a:r>
              <a:rPr lang="zh-TW" altLang="en-US" sz="5400" u="sng" dirty="0" smtClean="0">
                <a:latin typeface="標楷體" pitchFamily="65" charset="-120"/>
                <a:ea typeface="標楷體" pitchFamily="65" charset="-120"/>
              </a:rPr>
              <a:t>亞伯拉罕</a:t>
            </a:r>
            <a:r>
              <a:rPr lang="zh-TW" altLang="en-US" sz="5400" dirty="0" smtClean="0">
                <a:latin typeface="標楷體" pitchFamily="65" charset="-120"/>
                <a:ea typeface="標楷體" pitchFamily="65" charset="-120"/>
              </a:rPr>
              <a:t>和他的後裔，直到永遠。”</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1:56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和</a:t>
            </a:r>
            <a:r>
              <a:rPr lang="zh-TW" altLang="en-US" sz="5400" u="sng" dirty="0" smtClean="0">
                <a:latin typeface="標楷體" pitchFamily="65" charset="-120"/>
                <a:ea typeface="標楷體" pitchFamily="65" charset="-120"/>
              </a:rPr>
              <a:t>以利沙伯</a:t>
            </a:r>
            <a:r>
              <a:rPr lang="zh-TW" altLang="en-US" sz="5400" dirty="0" smtClean="0">
                <a:latin typeface="標楷體" pitchFamily="65" charset="-120"/>
                <a:ea typeface="標楷體" pitchFamily="65" charset="-120"/>
              </a:rPr>
              <a:t>同住約有三個月，就回家去了。</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u="sng" dirty="0" smtClean="0">
                <a:latin typeface="標楷體" pitchFamily="65" charset="-120"/>
                <a:ea typeface="標楷體" pitchFamily="65" charset="-120"/>
              </a:rPr>
              <a:t>馬利亞</a:t>
            </a:r>
            <a:r>
              <a:rPr lang="zh-TW" altLang="en-US" sz="5400" dirty="0" smtClean="0">
                <a:latin typeface="標楷體" pitchFamily="65" charset="-120"/>
                <a:ea typeface="標楷體" pitchFamily="65" charset="-120"/>
              </a:rPr>
              <a:t>說：“我心尊主為大，</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747897"/>
          </a:xfrm>
        </p:spPr>
        <p:txBody>
          <a:bodyPr/>
          <a:lstStyle/>
          <a:p>
            <a:pPr marL="0" indent="0">
              <a:buNone/>
            </a:pPr>
            <a:r>
              <a:rPr lang="zh-TW" altLang="en-US" sz="5400" dirty="0" smtClean="0">
                <a:latin typeface="標楷體" pitchFamily="65" charset="-120"/>
                <a:ea typeface="標楷體" pitchFamily="65" charset="-120"/>
              </a:rPr>
              <a:t>我靈以 神我的救主為樂，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因為他垂顧他使女的卑微，看哪！今後萬代都要稱我為有福。</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1:49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全能者為我行了大事，他的名為聖；</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1:50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他的憐憫世世代代歸與敬畏他的人。</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1:51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他用膀臂施展大能，驅散心裡妄想的狂傲人。</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1:52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他使有權能的失位，叫卑微的升高，</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1:53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讓飢餓的得飽美食，使富足的空手回去。</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745</TotalTime>
  <Words>1492</Words>
  <Application>Microsoft Office PowerPoint</Application>
  <PresentationFormat>On-screen Show (4:3)</PresentationFormat>
  <Paragraphs>71</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路加福音 1:46-56  </vt:lpstr>
      <vt:lpstr>路加福音 1:46</vt:lpstr>
      <vt:lpstr>路加福音 1:47</vt:lpstr>
      <vt:lpstr>路加福音 1:48</vt:lpstr>
      <vt:lpstr>路加福音 1:49</vt:lpstr>
      <vt:lpstr>路加福音 1:50</vt:lpstr>
      <vt:lpstr>路加福音 1:51</vt:lpstr>
      <vt:lpstr>路加福音 1:52</vt:lpstr>
      <vt:lpstr>路加福音 1:53</vt:lpstr>
      <vt:lpstr>路加福音 1:54</vt:lpstr>
      <vt:lpstr>路加福音 1:55</vt:lpstr>
      <vt:lpstr>路加福音 1:56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161</cp:revision>
  <dcterms:created xsi:type="dcterms:W3CDTF">2015-02-07T13:24:58Z</dcterms:created>
  <dcterms:modified xsi:type="dcterms:W3CDTF">2017-03-09T01:18:00Z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